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300" r:id="rId12"/>
    <p:sldId id="270" r:id="rId13"/>
    <p:sldId id="271" r:id="rId14"/>
    <p:sldId id="278" r:id="rId15"/>
    <p:sldId id="272" r:id="rId16"/>
    <p:sldId id="273" r:id="rId17"/>
    <p:sldId id="274" r:id="rId18"/>
    <p:sldId id="279" r:id="rId19"/>
    <p:sldId id="275" r:id="rId20"/>
    <p:sldId id="276" r:id="rId21"/>
    <p:sldId id="280" r:id="rId22"/>
    <p:sldId id="281" r:id="rId23"/>
    <p:sldId id="282" r:id="rId24"/>
    <p:sldId id="283" r:id="rId25"/>
    <p:sldId id="305" r:id="rId26"/>
    <p:sldId id="306" r:id="rId27"/>
    <p:sldId id="307" r:id="rId28"/>
    <p:sldId id="299" r:id="rId29"/>
    <p:sldId id="284" r:id="rId30"/>
    <p:sldId id="285" r:id="rId31"/>
    <p:sldId id="290" r:id="rId32"/>
    <p:sldId id="297" r:id="rId33"/>
    <p:sldId id="298" r:id="rId34"/>
    <p:sldId id="291" r:id="rId35"/>
    <p:sldId id="303" r:id="rId36"/>
    <p:sldId id="287" r:id="rId37"/>
    <p:sldId id="294" r:id="rId38"/>
    <p:sldId id="308" r:id="rId39"/>
    <p:sldId id="286" r:id="rId40"/>
    <p:sldId id="304" r:id="rId41"/>
    <p:sldId id="309" r:id="rId42"/>
    <p:sldId id="310" r:id="rId43"/>
    <p:sldId id="288" r:id="rId44"/>
    <p:sldId id="29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обращения граждан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в электронном виде</c:v>
                </c:pt>
                <c:pt idx="1">
                  <c:v>в письменной форме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779166666666667"/>
          <c:y val="5.740740740740742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поселения 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землю</c:v>
                </c:pt>
                <c:pt idx="1">
                  <c:v>Налог на имущество </c:v>
                </c:pt>
                <c:pt idx="2">
                  <c:v>Налог на доходы физических лиц </c:v>
                </c:pt>
                <c:pt idx="3">
                  <c:v>Налог на совокупный доход 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11490</c:v>
                </c:pt>
                <c:pt idx="1">
                  <c:v>765</c:v>
                </c:pt>
                <c:pt idx="2">
                  <c:v>469</c:v>
                </c:pt>
                <c:pt idx="3" formatCode="#,##0">
                  <c:v>1960</c:v>
                </c:pt>
                <c:pt idx="4" formatCode="#,##0">
                  <c:v>11465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21EE5-32AA-468C-9182-32CC71FDCD2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D9D439-8176-4DE2-B7F8-A0B67AF1953E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15</a:t>
          </a:r>
          <a:endParaRPr lang="ru-RU" dirty="0"/>
        </a:p>
      </dgm:t>
    </dgm:pt>
    <dgm:pt modelId="{B157E493-2DE8-486A-BF6A-DC0C8B2B433C}" type="parTrans" cxnId="{5D7E5CF3-57FF-42EB-8DB5-5180B62DDA1A}">
      <dgm:prSet/>
      <dgm:spPr/>
      <dgm:t>
        <a:bodyPr/>
        <a:lstStyle/>
        <a:p>
          <a:endParaRPr lang="ru-RU"/>
        </a:p>
      </dgm:t>
    </dgm:pt>
    <dgm:pt modelId="{82D4300D-9112-4CC5-BB22-BCBAB4F7558E}" type="sibTrans" cxnId="{5D7E5CF3-57FF-42EB-8DB5-5180B62DDA1A}">
      <dgm:prSet/>
      <dgm:spPr/>
      <dgm:t>
        <a:bodyPr/>
        <a:lstStyle/>
        <a:p>
          <a:endParaRPr lang="ru-RU"/>
        </a:p>
      </dgm:t>
    </dgm:pt>
    <dgm:pt modelId="{3F677651-306D-4D67-83AE-AB68F80F6D5B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/>
            <a:t>Заседаний</a:t>
          </a:r>
          <a:r>
            <a:rPr lang="ru-RU" baseline="0" dirty="0" smtClean="0"/>
            <a:t> проведено</a:t>
          </a:r>
          <a:endParaRPr lang="ru-RU" dirty="0"/>
        </a:p>
      </dgm:t>
    </dgm:pt>
    <dgm:pt modelId="{2591265A-1E19-4B0D-AE53-07E850F9877F}" type="parTrans" cxnId="{14938E0A-785F-472B-AF95-7AC89C5F783A}">
      <dgm:prSet/>
      <dgm:spPr/>
      <dgm:t>
        <a:bodyPr/>
        <a:lstStyle/>
        <a:p>
          <a:endParaRPr lang="ru-RU"/>
        </a:p>
      </dgm:t>
    </dgm:pt>
    <dgm:pt modelId="{D5D98A3E-440A-47A0-999D-82D29EFB1DA7}" type="sibTrans" cxnId="{14938E0A-785F-472B-AF95-7AC89C5F783A}">
      <dgm:prSet/>
      <dgm:spPr/>
      <dgm:t>
        <a:bodyPr/>
        <a:lstStyle/>
        <a:p>
          <a:endParaRPr lang="ru-RU"/>
        </a:p>
      </dgm:t>
    </dgm:pt>
    <dgm:pt modelId="{E28B412F-09F5-444E-B5CC-DEFED4656E53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81</a:t>
          </a:r>
          <a:endParaRPr lang="ru-RU" dirty="0"/>
        </a:p>
      </dgm:t>
    </dgm:pt>
    <dgm:pt modelId="{524F4E2B-95E2-4D07-9795-3CE2E104E302}" type="parTrans" cxnId="{EBC1E9B8-3945-4773-AE50-60D2D8E7414B}">
      <dgm:prSet/>
      <dgm:spPr/>
      <dgm:t>
        <a:bodyPr/>
        <a:lstStyle/>
        <a:p>
          <a:endParaRPr lang="ru-RU"/>
        </a:p>
      </dgm:t>
    </dgm:pt>
    <dgm:pt modelId="{745B7C66-80AB-4B2F-ACF6-968615E73002}" type="sibTrans" cxnId="{EBC1E9B8-3945-4773-AE50-60D2D8E7414B}">
      <dgm:prSet/>
      <dgm:spPr/>
      <dgm:t>
        <a:bodyPr/>
        <a:lstStyle/>
        <a:p>
          <a:endParaRPr lang="ru-RU"/>
        </a:p>
      </dgm:t>
    </dgm:pt>
    <dgm:pt modelId="{6ECB12C1-0C84-4E37-BFDF-EEA9A354F7F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/>
            <a:t>Решение принято</a:t>
          </a:r>
          <a:endParaRPr lang="ru-RU" dirty="0"/>
        </a:p>
      </dgm:t>
    </dgm:pt>
    <dgm:pt modelId="{16FEE610-8894-4379-9715-0FBBD00141EE}" type="parTrans" cxnId="{4C25521D-DC28-4336-9D6D-A4F88223EAEB}">
      <dgm:prSet/>
      <dgm:spPr/>
      <dgm:t>
        <a:bodyPr/>
        <a:lstStyle/>
        <a:p>
          <a:endParaRPr lang="ru-RU"/>
        </a:p>
      </dgm:t>
    </dgm:pt>
    <dgm:pt modelId="{98BEB9C8-80EC-4BF6-A3DB-A5E40DA280B8}" type="sibTrans" cxnId="{4C25521D-DC28-4336-9D6D-A4F88223EAEB}">
      <dgm:prSet/>
      <dgm:spPr/>
      <dgm:t>
        <a:bodyPr/>
        <a:lstStyle/>
        <a:p>
          <a:endParaRPr lang="ru-RU"/>
        </a:p>
      </dgm:t>
    </dgm:pt>
    <dgm:pt modelId="{2EF7AD70-9450-4550-851F-B552477452EB}" type="pres">
      <dgm:prSet presAssocID="{5E421EE5-32AA-468C-9182-32CC71FDCD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E17B96-2170-47B2-8943-56146806DD2F}" type="pres">
      <dgm:prSet presAssocID="{6DD9D439-8176-4DE2-B7F8-A0B67AF1953E}" presName="linNode" presStyleCnt="0"/>
      <dgm:spPr/>
    </dgm:pt>
    <dgm:pt modelId="{75F1FC6B-D295-4454-BE13-4AD9A9478D31}" type="pres">
      <dgm:prSet presAssocID="{6DD9D439-8176-4DE2-B7F8-A0B67AF1953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666CB-4AC1-42F4-A927-DCB3E512CF36}" type="pres">
      <dgm:prSet presAssocID="{6DD9D439-8176-4DE2-B7F8-A0B67AF1953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63295-16DB-4B97-A496-88356FDE3F57}" type="pres">
      <dgm:prSet presAssocID="{82D4300D-9112-4CC5-BB22-BCBAB4F7558E}" presName="spacing" presStyleCnt="0"/>
      <dgm:spPr/>
    </dgm:pt>
    <dgm:pt modelId="{D2E390F3-621B-48DF-93F4-3DE6742F185B}" type="pres">
      <dgm:prSet presAssocID="{E28B412F-09F5-444E-B5CC-DEFED4656E53}" presName="linNode" presStyleCnt="0"/>
      <dgm:spPr/>
    </dgm:pt>
    <dgm:pt modelId="{210EED31-7367-4988-8FCB-CFA76C6E54F4}" type="pres">
      <dgm:prSet presAssocID="{E28B412F-09F5-444E-B5CC-DEFED4656E5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E7C9C-BEC1-4A3A-80ED-6C2BFDDC4AA1}" type="pres">
      <dgm:prSet presAssocID="{E28B412F-09F5-444E-B5CC-DEFED4656E5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25521D-DC28-4336-9D6D-A4F88223EAEB}" srcId="{E28B412F-09F5-444E-B5CC-DEFED4656E53}" destId="{6ECB12C1-0C84-4E37-BFDF-EEA9A354F7F0}" srcOrd="0" destOrd="0" parTransId="{16FEE610-8894-4379-9715-0FBBD00141EE}" sibTransId="{98BEB9C8-80EC-4BF6-A3DB-A5E40DA280B8}"/>
    <dgm:cxn modelId="{70F5D9BB-EEF7-4E08-829A-B0AA772F151A}" type="presOf" srcId="{5E421EE5-32AA-468C-9182-32CC71FDCD26}" destId="{2EF7AD70-9450-4550-851F-B552477452EB}" srcOrd="0" destOrd="0" presId="urn:microsoft.com/office/officeart/2005/8/layout/vList6"/>
    <dgm:cxn modelId="{67CA467F-776B-48E1-B0BE-675CF71B38A6}" type="presOf" srcId="{6DD9D439-8176-4DE2-B7F8-A0B67AF1953E}" destId="{75F1FC6B-D295-4454-BE13-4AD9A9478D31}" srcOrd="0" destOrd="0" presId="urn:microsoft.com/office/officeart/2005/8/layout/vList6"/>
    <dgm:cxn modelId="{14938E0A-785F-472B-AF95-7AC89C5F783A}" srcId="{6DD9D439-8176-4DE2-B7F8-A0B67AF1953E}" destId="{3F677651-306D-4D67-83AE-AB68F80F6D5B}" srcOrd="0" destOrd="0" parTransId="{2591265A-1E19-4B0D-AE53-07E850F9877F}" sibTransId="{D5D98A3E-440A-47A0-999D-82D29EFB1DA7}"/>
    <dgm:cxn modelId="{C68E84E9-0D47-4172-BC77-BBCCAC69CBE1}" type="presOf" srcId="{6ECB12C1-0C84-4E37-BFDF-EEA9A354F7F0}" destId="{ECCE7C9C-BEC1-4A3A-80ED-6C2BFDDC4AA1}" srcOrd="0" destOrd="0" presId="urn:microsoft.com/office/officeart/2005/8/layout/vList6"/>
    <dgm:cxn modelId="{EBC1E9B8-3945-4773-AE50-60D2D8E7414B}" srcId="{5E421EE5-32AA-468C-9182-32CC71FDCD26}" destId="{E28B412F-09F5-444E-B5CC-DEFED4656E53}" srcOrd="1" destOrd="0" parTransId="{524F4E2B-95E2-4D07-9795-3CE2E104E302}" sibTransId="{745B7C66-80AB-4B2F-ACF6-968615E73002}"/>
    <dgm:cxn modelId="{8BDA046B-8B9C-4D7E-AF7C-B610063494D1}" type="presOf" srcId="{E28B412F-09F5-444E-B5CC-DEFED4656E53}" destId="{210EED31-7367-4988-8FCB-CFA76C6E54F4}" srcOrd="0" destOrd="0" presId="urn:microsoft.com/office/officeart/2005/8/layout/vList6"/>
    <dgm:cxn modelId="{5D7E5CF3-57FF-42EB-8DB5-5180B62DDA1A}" srcId="{5E421EE5-32AA-468C-9182-32CC71FDCD26}" destId="{6DD9D439-8176-4DE2-B7F8-A0B67AF1953E}" srcOrd="0" destOrd="0" parTransId="{B157E493-2DE8-486A-BF6A-DC0C8B2B433C}" sibTransId="{82D4300D-9112-4CC5-BB22-BCBAB4F7558E}"/>
    <dgm:cxn modelId="{25583759-ED09-4DBA-9085-38F6608ACDF0}" type="presOf" srcId="{3F677651-306D-4D67-83AE-AB68F80F6D5B}" destId="{F83666CB-4AC1-42F4-A927-DCB3E512CF36}" srcOrd="0" destOrd="0" presId="urn:microsoft.com/office/officeart/2005/8/layout/vList6"/>
    <dgm:cxn modelId="{172A5068-7764-41CD-AE84-E6EC161680A0}" type="presParOf" srcId="{2EF7AD70-9450-4550-851F-B552477452EB}" destId="{B5E17B96-2170-47B2-8943-56146806DD2F}" srcOrd="0" destOrd="0" presId="urn:microsoft.com/office/officeart/2005/8/layout/vList6"/>
    <dgm:cxn modelId="{9EDB12BF-5EEA-46C3-9B1F-A0A2022ACA32}" type="presParOf" srcId="{B5E17B96-2170-47B2-8943-56146806DD2F}" destId="{75F1FC6B-D295-4454-BE13-4AD9A9478D31}" srcOrd="0" destOrd="0" presId="urn:microsoft.com/office/officeart/2005/8/layout/vList6"/>
    <dgm:cxn modelId="{625A8C28-469B-4D47-8B32-F0CCD2B502D8}" type="presParOf" srcId="{B5E17B96-2170-47B2-8943-56146806DD2F}" destId="{F83666CB-4AC1-42F4-A927-DCB3E512CF36}" srcOrd="1" destOrd="0" presId="urn:microsoft.com/office/officeart/2005/8/layout/vList6"/>
    <dgm:cxn modelId="{81FD1A30-F71A-4137-ADAC-2371A0073503}" type="presParOf" srcId="{2EF7AD70-9450-4550-851F-B552477452EB}" destId="{C8A63295-16DB-4B97-A496-88356FDE3F57}" srcOrd="1" destOrd="0" presId="urn:microsoft.com/office/officeart/2005/8/layout/vList6"/>
    <dgm:cxn modelId="{7BC7CF2D-31BE-49D0-8911-2E490619613D}" type="presParOf" srcId="{2EF7AD70-9450-4550-851F-B552477452EB}" destId="{D2E390F3-621B-48DF-93F4-3DE6742F185B}" srcOrd="2" destOrd="0" presId="urn:microsoft.com/office/officeart/2005/8/layout/vList6"/>
    <dgm:cxn modelId="{B40D96A7-9823-4FDA-BAC5-BC45BFFFED80}" type="presParOf" srcId="{D2E390F3-621B-48DF-93F4-3DE6742F185B}" destId="{210EED31-7367-4988-8FCB-CFA76C6E54F4}" srcOrd="0" destOrd="0" presId="urn:microsoft.com/office/officeart/2005/8/layout/vList6"/>
    <dgm:cxn modelId="{7A11F2C1-BE81-45C2-8A68-2F6501958AED}" type="presParOf" srcId="{D2E390F3-621B-48DF-93F4-3DE6742F185B}" destId="{ECCE7C9C-BEC1-4A3A-80ED-6C2BFDDC4A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8AF597-23C7-464F-9F07-FC8367CEEF9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A0AF87-5327-4EEE-AA69-3EF79A4E1B4D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D828707-89DB-44AC-986D-7E42F5C1DD38}" type="parTrans" cxnId="{49A68704-D523-4C11-8CA4-F26C79AA7B75}">
      <dgm:prSet/>
      <dgm:spPr/>
      <dgm:t>
        <a:bodyPr/>
        <a:lstStyle/>
        <a:p>
          <a:endParaRPr lang="ru-RU"/>
        </a:p>
      </dgm:t>
    </dgm:pt>
    <dgm:pt modelId="{E2B03770-6C14-4B95-BCEB-8EF50B95C6E6}" type="sibTrans" cxnId="{49A68704-D523-4C11-8CA4-F26C79AA7B75}">
      <dgm:prSet/>
      <dgm:spPr/>
      <dgm:t>
        <a:bodyPr/>
        <a:lstStyle/>
        <a:p>
          <a:endParaRPr lang="ru-RU"/>
        </a:p>
      </dgm:t>
    </dgm:pt>
    <dgm:pt modelId="{826C047A-3C92-462E-B42B-B511C6F861C4}">
      <dgm:prSet phldrT="[Текст]"/>
      <dgm:spPr/>
      <dgm:t>
        <a:bodyPr/>
        <a:lstStyle/>
        <a:p>
          <a:r>
            <a:rPr lang="ru-RU" dirty="0" smtClean="0"/>
            <a:t>Бесхозных объекта выявлено </a:t>
          </a:r>
          <a:endParaRPr lang="ru-RU" dirty="0"/>
        </a:p>
      </dgm:t>
    </dgm:pt>
    <dgm:pt modelId="{A9990993-BF20-459C-85CF-BDC352B8C2B5}" type="parTrans" cxnId="{0E5D1345-A559-4894-97D0-43D08A96CF16}">
      <dgm:prSet/>
      <dgm:spPr/>
      <dgm:t>
        <a:bodyPr/>
        <a:lstStyle/>
        <a:p>
          <a:endParaRPr lang="ru-RU"/>
        </a:p>
      </dgm:t>
    </dgm:pt>
    <dgm:pt modelId="{75C15264-3441-4E42-934D-6CA0B5792D78}" type="sibTrans" cxnId="{0E5D1345-A559-4894-97D0-43D08A96CF16}">
      <dgm:prSet/>
      <dgm:spPr/>
      <dgm:t>
        <a:bodyPr/>
        <a:lstStyle/>
        <a:p>
          <a:endParaRPr lang="ru-RU"/>
        </a:p>
      </dgm:t>
    </dgm:pt>
    <dgm:pt modelId="{E2F79C69-01D9-4E90-85E4-6ACB5B2066B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03F2CEA-B82F-4986-B61C-C7232B003548}" type="parTrans" cxnId="{66A06F69-39E1-4CF3-AB77-93D819E4D718}">
      <dgm:prSet/>
      <dgm:spPr/>
      <dgm:t>
        <a:bodyPr/>
        <a:lstStyle/>
        <a:p>
          <a:endParaRPr lang="ru-RU"/>
        </a:p>
      </dgm:t>
    </dgm:pt>
    <dgm:pt modelId="{B5988C89-79D1-4FF7-8C53-5611BB70F20D}" type="sibTrans" cxnId="{66A06F69-39E1-4CF3-AB77-93D819E4D718}">
      <dgm:prSet/>
      <dgm:spPr/>
      <dgm:t>
        <a:bodyPr/>
        <a:lstStyle/>
        <a:p>
          <a:endParaRPr lang="ru-RU"/>
        </a:p>
      </dgm:t>
    </dgm:pt>
    <dgm:pt modelId="{B1077CCA-CE9C-434E-BC1A-FEF328128D7C}">
      <dgm:prSet phldrT="[Текст]"/>
      <dgm:spPr/>
      <dgm:t>
        <a:bodyPr/>
        <a:lstStyle/>
        <a:p>
          <a:r>
            <a:rPr lang="ru-RU" dirty="0" smtClean="0"/>
            <a:t>Земельных участка под водопроводными башнями находятся в стадии оформления</a:t>
          </a:r>
          <a:endParaRPr lang="ru-RU" dirty="0"/>
        </a:p>
      </dgm:t>
    </dgm:pt>
    <dgm:pt modelId="{70B7B5FC-81A3-44A1-89A7-7FE9EC76FD3D}" type="parTrans" cxnId="{36E4C907-651F-4C07-ACA8-EEB486B379DE}">
      <dgm:prSet/>
      <dgm:spPr/>
      <dgm:t>
        <a:bodyPr/>
        <a:lstStyle/>
        <a:p>
          <a:endParaRPr lang="ru-RU"/>
        </a:p>
      </dgm:t>
    </dgm:pt>
    <dgm:pt modelId="{93EEC014-35AF-46C1-AABC-F8772439E948}" type="sibTrans" cxnId="{36E4C907-651F-4C07-ACA8-EEB486B379DE}">
      <dgm:prSet/>
      <dgm:spPr/>
      <dgm:t>
        <a:bodyPr/>
        <a:lstStyle/>
        <a:p>
          <a:endParaRPr lang="ru-RU"/>
        </a:p>
      </dgm:t>
    </dgm:pt>
    <dgm:pt modelId="{88C424C2-257E-4D91-A560-AB9DAD49DD1F}" type="pres">
      <dgm:prSet presAssocID="{E48AF597-23C7-464F-9F07-FC8367CEEF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B7FC20-CC23-4E2D-8D6D-F590FC43EDEA}" type="pres">
      <dgm:prSet presAssocID="{9DA0AF87-5327-4EEE-AA69-3EF79A4E1B4D}" presName="linNode" presStyleCnt="0"/>
      <dgm:spPr/>
    </dgm:pt>
    <dgm:pt modelId="{5B3725CA-D330-4995-A2DF-0B48A7EEC1FE}" type="pres">
      <dgm:prSet presAssocID="{9DA0AF87-5327-4EEE-AA69-3EF79A4E1B4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7DFDA-5A3E-4E21-A041-7F7EBBEFB70F}" type="pres">
      <dgm:prSet presAssocID="{9DA0AF87-5327-4EEE-AA69-3EF79A4E1B4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96BA2-88C6-43BB-BED9-06B43431AEF9}" type="pres">
      <dgm:prSet presAssocID="{E2B03770-6C14-4B95-BCEB-8EF50B95C6E6}" presName="spacing" presStyleCnt="0"/>
      <dgm:spPr/>
    </dgm:pt>
    <dgm:pt modelId="{1C607F4B-11EA-4E99-BED7-05D1046C7C0B}" type="pres">
      <dgm:prSet presAssocID="{E2F79C69-01D9-4E90-85E4-6ACB5B2066B2}" presName="linNode" presStyleCnt="0"/>
      <dgm:spPr/>
    </dgm:pt>
    <dgm:pt modelId="{8FF1C3A5-1FF2-447D-86DF-8AFD88C864F0}" type="pres">
      <dgm:prSet presAssocID="{E2F79C69-01D9-4E90-85E4-6ACB5B2066B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4B99D-DB3B-494D-9BDA-C0B7A3FAB945}" type="pres">
      <dgm:prSet presAssocID="{E2F79C69-01D9-4E90-85E4-6ACB5B2066B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0C1613-5A45-420F-883F-A7263210E73C}" type="presOf" srcId="{9DA0AF87-5327-4EEE-AA69-3EF79A4E1B4D}" destId="{5B3725CA-D330-4995-A2DF-0B48A7EEC1FE}" srcOrd="0" destOrd="0" presId="urn:microsoft.com/office/officeart/2005/8/layout/vList6"/>
    <dgm:cxn modelId="{49A68704-D523-4C11-8CA4-F26C79AA7B75}" srcId="{E48AF597-23C7-464F-9F07-FC8367CEEF95}" destId="{9DA0AF87-5327-4EEE-AA69-3EF79A4E1B4D}" srcOrd="0" destOrd="0" parTransId="{CD828707-89DB-44AC-986D-7E42F5C1DD38}" sibTransId="{E2B03770-6C14-4B95-BCEB-8EF50B95C6E6}"/>
    <dgm:cxn modelId="{36E4C907-651F-4C07-ACA8-EEB486B379DE}" srcId="{E2F79C69-01D9-4E90-85E4-6ACB5B2066B2}" destId="{B1077CCA-CE9C-434E-BC1A-FEF328128D7C}" srcOrd="0" destOrd="0" parTransId="{70B7B5FC-81A3-44A1-89A7-7FE9EC76FD3D}" sibTransId="{93EEC014-35AF-46C1-AABC-F8772439E948}"/>
    <dgm:cxn modelId="{C57B77B0-F290-4B6F-85BD-B57E8739506A}" type="presOf" srcId="{E48AF597-23C7-464F-9F07-FC8367CEEF95}" destId="{88C424C2-257E-4D91-A560-AB9DAD49DD1F}" srcOrd="0" destOrd="0" presId="urn:microsoft.com/office/officeart/2005/8/layout/vList6"/>
    <dgm:cxn modelId="{FAB2D499-0C31-4AEA-B738-FCF2642B3301}" type="presOf" srcId="{E2F79C69-01D9-4E90-85E4-6ACB5B2066B2}" destId="{8FF1C3A5-1FF2-447D-86DF-8AFD88C864F0}" srcOrd="0" destOrd="0" presId="urn:microsoft.com/office/officeart/2005/8/layout/vList6"/>
    <dgm:cxn modelId="{66A06F69-39E1-4CF3-AB77-93D819E4D718}" srcId="{E48AF597-23C7-464F-9F07-FC8367CEEF95}" destId="{E2F79C69-01D9-4E90-85E4-6ACB5B2066B2}" srcOrd="1" destOrd="0" parTransId="{803F2CEA-B82F-4986-B61C-C7232B003548}" sibTransId="{B5988C89-79D1-4FF7-8C53-5611BB70F20D}"/>
    <dgm:cxn modelId="{45C35796-82BC-4878-BC96-7B4F9C61E27C}" type="presOf" srcId="{826C047A-3C92-462E-B42B-B511C6F861C4}" destId="{2517DFDA-5A3E-4E21-A041-7F7EBBEFB70F}" srcOrd="0" destOrd="0" presId="urn:microsoft.com/office/officeart/2005/8/layout/vList6"/>
    <dgm:cxn modelId="{0E5D1345-A559-4894-97D0-43D08A96CF16}" srcId="{9DA0AF87-5327-4EEE-AA69-3EF79A4E1B4D}" destId="{826C047A-3C92-462E-B42B-B511C6F861C4}" srcOrd="0" destOrd="0" parTransId="{A9990993-BF20-459C-85CF-BDC352B8C2B5}" sibTransId="{75C15264-3441-4E42-934D-6CA0B5792D78}"/>
    <dgm:cxn modelId="{7C01E389-B8AD-496E-A36D-1CED13B00769}" type="presOf" srcId="{B1077CCA-CE9C-434E-BC1A-FEF328128D7C}" destId="{C144B99D-DB3B-494D-9BDA-C0B7A3FAB945}" srcOrd="0" destOrd="0" presId="urn:microsoft.com/office/officeart/2005/8/layout/vList6"/>
    <dgm:cxn modelId="{D2EEB637-FDAC-4761-B1C0-710B590CF4CD}" type="presParOf" srcId="{88C424C2-257E-4D91-A560-AB9DAD49DD1F}" destId="{1BB7FC20-CC23-4E2D-8D6D-F590FC43EDEA}" srcOrd="0" destOrd="0" presId="urn:microsoft.com/office/officeart/2005/8/layout/vList6"/>
    <dgm:cxn modelId="{B874B4EA-9CD5-4271-B640-EAA8711FD7F1}" type="presParOf" srcId="{1BB7FC20-CC23-4E2D-8D6D-F590FC43EDEA}" destId="{5B3725CA-D330-4995-A2DF-0B48A7EEC1FE}" srcOrd="0" destOrd="0" presId="urn:microsoft.com/office/officeart/2005/8/layout/vList6"/>
    <dgm:cxn modelId="{7F032DC4-D4EC-4C50-809C-7B0AF0E5586E}" type="presParOf" srcId="{1BB7FC20-CC23-4E2D-8D6D-F590FC43EDEA}" destId="{2517DFDA-5A3E-4E21-A041-7F7EBBEFB70F}" srcOrd="1" destOrd="0" presId="urn:microsoft.com/office/officeart/2005/8/layout/vList6"/>
    <dgm:cxn modelId="{C1455C3A-7027-49D8-B003-B166594601A6}" type="presParOf" srcId="{88C424C2-257E-4D91-A560-AB9DAD49DD1F}" destId="{E9596BA2-88C6-43BB-BED9-06B43431AEF9}" srcOrd="1" destOrd="0" presId="urn:microsoft.com/office/officeart/2005/8/layout/vList6"/>
    <dgm:cxn modelId="{8B1BA767-121A-4965-9B04-CC51CD833B26}" type="presParOf" srcId="{88C424C2-257E-4D91-A560-AB9DAD49DD1F}" destId="{1C607F4B-11EA-4E99-BED7-05D1046C7C0B}" srcOrd="2" destOrd="0" presId="urn:microsoft.com/office/officeart/2005/8/layout/vList6"/>
    <dgm:cxn modelId="{661AE5CA-4E86-49D6-B9F1-4B11821060E3}" type="presParOf" srcId="{1C607F4B-11EA-4E99-BED7-05D1046C7C0B}" destId="{8FF1C3A5-1FF2-447D-86DF-8AFD88C864F0}" srcOrd="0" destOrd="0" presId="urn:microsoft.com/office/officeart/2005/8/layout/vList6"/>
    <dgm:cxn modelId="{1AAF8360-0151-4C1C-A840-F498D2E571AB}" type="presParOf" srcId="{1C607F4B-11EA-4E99-BED7-05D1046C7C0B}" destId="{C144B99D-DB3B-494D-9BDA-C0B7A3FAB94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4D71CC-1B5A-40A0-82EE-2C9D9B46D0D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373829-ACA0-44D6-9BC4-0BD9D1C85EDD}">
      <dgm:prSet phldrT="[Текст]"/>
      <dgm:spPr/>
      <dgm:t>
        <a:bodyPr/>
        <a:lstStyle/>
        <a:p>
          <a:r>
            <a:rPr lang="ru-RU" dirty="0" smtClean="0"/>
            <a:t>Организация субботника на кладбище </a:t>
          </a:r>
          <a:r>
            <a:rPr lang="ru-RU" dirty="0" err="1" smtClean="0"/>
            <a:t>д.Отяково</a:t>
          </a:r>
          <a:endParaRPr lang="ru-RU" dirty="0"/>
        </a:p>
      </dgm:t>
    </dgm:pt>
    <dgm:pt modelId="{3190A1D5-C2A6-44C1-9162-15A9EFF10487}" type="parTrans" cxnId="{6395D7CC-D01A-4027-A054-E73B16EA1AD0}">
      <dgm:prSet/>
      <dgm:spPr/>
      <dgm:t>
        <a:bodyPr/>
        <a:lstStyle/>
        <a:p>
          <a:endParaRPr lang="ru-RU"/>
        </a:p>
      </dgm:t>
    </dgm:pt>
    <dgm:pt modelId="{A81595C4-01D3-418C-8DD9-78790D4916CE}" type="sibTrans" cxnId="{6395D7CC-D01A-4027-A054-E73B16EA1AD0}">
      <dgm:prSet/>
      <dgm:spPr/>
      <dgm:t>
        <a:bodyPr/>
        <a:lstStyle/>
        <a:p>
          <a:endParaRPr lang="ru-RU"/>
        </a:p>
      </dgm:t>
    </dgm:pt>
    <dgm:pt modelId="{D2017474-6033-4A0A-BCA8-6324C772BBA8}">
      <dgm:prSet phldrT="[Текст]"/>
      <dgm:spPr/>
      <dgm:t>
        <a:bodyPr/>
        <a:lstStyle/>
        <a:p>
          <a:r>
            <a:rPr lang="ru-RU" dirty="0" smtClean="0"/>
            <a:t>Расчистка территории кладбища </a:t>
          </a:r>
          <a:r>
            <a:rPr lang="ru-RU" dirty="0" err="1" smtClean="0"/>
            <a:t>д.Серединское</a:t>
          </a:r>
          <a:endParaRPr lang="ru-RU" dirty="0"/>
        </a:p>
      </dgm:t>
    </dgm:pt>
    <dgm:pt modelId="{1A34FC8C-742C-4801-B825-8A4D60117E53}" type="parTrans" cxnId="{AE99E085-2FDF-4548-AC31-60D5ED7F3DF5}">
      <dgm:prSet/>
      <dgm:spPr/>
      <dgm:t>
        <a:bodyPr/>
        <a:lstStyle/>
        <a:p>
          <a:endParaRPr lang="ru-RU"/>
        </a:p>
      </dgm:t>
    </dgm:pt>
    <dgm:pt modelId="{AEF21D5A-44FF-49D2-B094-2D3C6D0D0E48}" type="sibTrans" cxnId="{AE99E085-2FDF-4548-AC31-60D5ED7F3DF5}">
      <dgm:prSet/>
      <dgm:spPr/>
      <dgm:t>
        <a:bodyPr/>
        <a:lstStyle/>
        <a:p>
          <a:endParaRPr lang="ru-RU"/>
        </a:p>
      </dgm:t>
    </dgm:pt>
    <dgm:pt modelId="{A7C34BCF-92AC-4F2D-B9F0-AEBF11B589D8}">
      <dgm:prSet phldrT="[Текст]"/>
      <dgm:spPr/>
      <dgm:t>
        <a:bodyPr/>
        <a:lstStyle/>
        <a:p>
          <a:r>
            <a:rPr lang="ru-RU" dirty="0" smtClean="0"/>
            <a:t>Регулярный вывоз мусора с кладбищ </a:t>
          </a:r>
          <a:r>
            <a:rPr lang="ru-RU" dirty="0" err="1" smtClean="0"/>
            <a:t>д.Тюнино,д.Марьино</a:t>
          </a:r>
          <a:r>
            <a:rPr lang="ru-RU" dirty="0" smtClean="0"/>
            <a:t> и </a:t>
          </a:r>
          <a:r>
            <a:rPr lang="ru-RU" dirty="0" err="1" smtClean="0"/>
            <a:t>д.Серединское</a:t>
          </a:r>
          <a:endParaRPr lang="ru-RU" dirty="0"/>
        </a:p>
      </dgm:t>
    </dgm:pt>
    <dgm:pt modelId="{1C2A2A19-933C-457C-B388-8F7F7B2B1F2D}" type="parTrans" cxnId="{2A77947B-6392-494C-B5EE-85AB4FD7DFEA}">
      <dgm:prSet/>
      <dgm:spPr/>
      <dgm:t>
        <a:bodyPr/>
        <a:lstStyle/>
        <a:p>
          <a:endParaRPr lang="ru-RU"/>
        </a:p>
      </dgm:t>
    </dgm:pt>
    <dgm:pt modelId="{302B2A84-230B-4F67-87CD-29897741238D}" type="sibTrans" cxnId="{2A77947B-6392-494C-B5EE-85AB4FD7DFEA}">
      <dgm:prSet/>
      <dgm:spPr/>
      <dgm:t>
        <a:bodyPr/>
        <a:lstStyle/>
        <a:p>
          <a:endParaRPr lang="ru-RU"/>
        </a:p>
      </dgm:t>
    </dgm:pt>
    <dgm:pt modelId="{72887653-0188-4B39-AFE4-B7064AA9F54C}">
      <dgm:prSet phldrT="[Текст]"/>
      <dgm:spPr/>
      <dgm:t>
        <a:bodyPr/>
        <a:lstStyle/>
        <a:p>
          <a:r>
            <a:rPr lang="ru-RU" dirty="0" smtClean="0"/>
            <a:t>Проведение  акции «Посади дерево Победы» </a:t>
          </a:r>
          <a:endParaRPr lang="ru-RU" dirty="0"/>
        </a:p>
      </dgm:t>
    </dgm:pt>
    <dgm:pt modelId="{34D77B38-A4E4-4543-9330-40BCC93CCA1A}" type="parTrans" cxnId="{940EA6D4-C11E-4648-8CD4-F12AA75D82EF}">
      <dgm:prSet/>
      <dgm:spPr/>
      <dgm:t>
        <a:bodyPr/>
        <a:lstStyle/>
        <a:p>
          <a:endParaRPr lang="ru-RU"/>
        </a:p>
      </dgm:t>
    </dgm:pt>
    <dgm:pt modelId="{78A76B54-1E2E-4ABB-B544-BB97AFF77367}" type="sibTrans" cxnId="{940EA6D4-C11E-4648-8CD4-F12AA75D82EF}">
      <dgm:prSet/>
      <dgm:spPr/>
      <dgm:t>
        <a:bodyPr/>
        <a:lstStyle/>
        <a:p>
          <a:endParaRPr lang="ru-RU"/>
        </a:p>
      </dgm:t>
    </dgm:pt>
    <dgm:pt modelId="{BDDF4178-9807-4B3A-87C2-C8953BCB7848}">
      <dgm:prSet phldrT="[Текст]"/>
      <dgm:spPr/>
      <dgm:t>
        <a:bodyPr/>
        <a:lstStyle/>
        <a:p>
          <a:r>
            <a:rPr lang="ru-RU" dirty="0" smtClean="0"/>
            <a:t>Обустройство детской площадки </a:t>
          </a:r>
          <a:r>
            <a:rPr lang="ru-RU" dirty="0" err="1" smtClean="0"/>
            <a:t>д.Серединское</a:t>
          </a:r>
          <a:endParaRPr lang="ru-RU" dirty="0"/>
        </a:p>
      </dgm:t>
    </dgm:pt>
    <dgm:pt modelId="{434580FA-60FD-456F-80C4-1EBCEC67903F}" type="parTrans" cxnId="{17C95382-B716-44D7-A774-803E1F7C23FD}">
      <dgm:prSet/>
      <dgm:spPr/>
      <dgm:t>
        <a:bodyPr/>
        <a:lstStyle/>
        <a:p>
          <a:endParaRPr lang="ru-RU"/>
        </a:p>
      </dgm:t>
    </dgm:pt>
    <dgm:pt modelId="{9A683810-04AE-4330-AA0E-DF6087C9C953}" type="sibTrans" cxnId="{17C95382-B716-44D7-A774-803E1F7C23FD}">
      <dgm:prSet/>
      <dgm:spPr/>
      <dgm:t>
        <a:bodyPr/>
        <a:lstStyle/>
        <a:p>
          <a:endParaRPr lang="ru-RU"/>
        </a:p>
      </dgm:t>
    </dgm:pt>
    <dgm:pt modelId="{25B97099-DD28-44F8-A857-B6600CC07F16}" type="pres">
      <dgm:prSet presAssocID="{5F4D71CC-1B5A-40A0-82EE-2C9D9B46D0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8B470-8D96-4807-BDC1-5AB12DA5699C}" type="pres">
      <dgm:prSet presAssocID="{AC373829-ACA0-44D6-9BC4-0BD9D1C85EDD}" presName="node" presStyleLbl="node1" presStyleIdx="0" presStyleCnt="5" custLinFactNeighborY="-48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B98BE-6032-4893-B3C9-8CE65FC09BB0}" type="pres">
      <dgm:prSet presAssocID="{A81595C4-01D3-418C-8DD9-78790D4916CE}" presName="sibTrans" presStyleCnt="0"/>
      <dgm:spPr/>
    </dgm:pt>
    <dgm:pt modelId="{D01D7C70-2CE7-4538-A397-52E3DC7A4EBB}" type="pres">
      <dgm:prSet presAssocID="{D2017474-6033-4A0A-BCA8-6324C772BBA8}" presName="node" presStyleLbl="node1" presStyleIdx="1" presStyleCnt="5" custLinFactNeighborX="2121" custLinFactNeighborY="-48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C501D-8A88-4B41-8367-6828AE79EADA}" type="pres">
      <dgm:prSet presAssocID="{AEF21D5A-44FF-49D2-B094-2D3C6D0D0E48}" presName="sibTrans" presStyleCnt="0"/>
      <dgm:spPr/>
    </dgm:pt>
    <dgm:pt modelId="{D26FF88F-40EF-47C1-8220-E0B0D6CE5C12}" type="pres">
      <dgm:prSet presAssocID="{A7C34BCF-92AC-4F2D-B9F0-AEBF11B589D8}" presName="node" presStyleLbl="node1" presStyleIdx="2" presStyleCnt="5" custLinFactNeighborX="0" custLinFactNeighborY="-48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E1E71-0784-43BE-94B8-B8FA707E4036}" type="pres">
      <dgm:prSet presAssocID="{302B2A84-230B-4F67-87CD-29897741238D}" presName="sibTrans" presStyleCnt="0"/>
      <dgm:spPr/>
    </dgm:pt>
    <dgm:pt modelId="{C6DDA9D6-CA9B-4F79-8335-36AC7686992F}" type="pres">
      <dgm:prSet presAssocID="{72887653-0188-4B39-AFE4-B7064AA9F54C}" presName="node" presStyleLbl="node1" presStyleIdx="3" presStyleCnt="5" custLinFactNeighborX="-13438" custLinFactNeighborY="-30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57F3A-9C92-44E1-B6C6-F0BFE7CD07DC}" type="pres">
      <dgm:prSet presAssocID="{78A76B54-1E2E-4ABB-B544-BB97AFF77367}" presName="sibTrans" presStyleCnt="0"/>
      <dgm:spPr/>
    </dgm:pt>
    <dgm:pt modelId="{0295F344-FC83-4760-A9F5-740D50D8EBB7}" type="pres">
      <dgm:prSet presAssocID="{BDDF4178-9807-4B3A-87C2-C8953BCB7848}" presName="node" presStyleLbl="node1" presStyleIdx="4" presStyleCnt="5" custLinFactNeighborX="-2480" custLinFactNeighborY="-30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D55C5A-B0A2-41C4-96B7-C8F57EE4AC04}" type="presOf" srcId="{72887653-0188-4B39-AFE4-B7064AA9F54C}" destId="{C6DDA9D6-CA9B-4F79-8335-36AC7686992F}" srcOrd="0" destOrd="0" presId="urn:microsoft.com/office/officeart/2005/8/layout/default#1"/>
    <dgm:cxn modelId="{2B961384-099B-48EF-8E6F-CDC5543C4DC2}" type="presOf" srcId="{D2017474-6033-4A0A-BCA8-6324C772BBA8}" destId="{D01D7C70-2CE7-4538-A397-52E3DC7A4EBB}" srcOrd="0" destOrd="0" presId="urn:microsoft.com/office/officeart/2005/8/layout/default#1"/>
    <dgm:cxn modelId="{FF75F90D-D996-4144-93CA-EF4C8980E67E}" type="presOf" srcId="{AC373829-ACA0-44D6-9BC4-0BD9D1C85EDD}" destId="{9EA8B470-8D96-4807-BDC1-5AB12DA5699C}" srcOrd="0" destOrd="0" presId="urn:microsoft.com/office/officeart/2005/8/layout/default#1"/>
    <dgm:cxn modelId="{6395D7CC-D01A-4027-A054-E73B16EA1AD0}" srcId="{5F4D71CC-1B5A-40A0-82EE-2C9D9B46D0D7}" destId="{AC373829-ACA0-44D6-9BC4-0BD9D1C85EDD}" srcOrd="0" destOrd="0" parTransId="{3190A1D5-C2A6-44C1-9162-15A9EFF10487}" sibTransId="{A81595C4-01D3-418C-8DD9-78790D4916CE}"/>
    <dgm:cxn modelId="{FC91EC9A-72DD-4236-8CF0-E81A66712CE1}" type="presOf" srcId="{5F4D71CC-1B5A-40A0-82EE-2C9D9B46D0D7}" destId="{25B97099-DD28-44F8-A857-B6600CC07F16}" srcOrd="0" destOrd="0" presId="urn:microsoft.com/office/officeart/2005/8/layout/default#1"/>
    <dgm:cxn modelId="{2A77947B-6392-494C-B5EE-85AB4FD7DFEA}" srcId="{5F4D71CC-1B5A-40A0-82EE-2C9D9B46D0D7}" destId="{A7C34BCF-92AC-4F2D-B9F0-AEBF11B589D8}" srcOrd="2" destOrd="0" parTransId="{1C2A2A19-933C-457C-B388-8F7F7B2B1F2D}" sibTransId="{302B2A84-230B-4F67-87CD-29897741238D}"/>
    <dgm:cxn modelId="{AE99E085-2FDF-4548-AC31-60D5ED7F3DF5}" srcId="{5F4D71CC-1B5A-40A0-82EE-2C9D9B46D0D7}" destId="{D2017474-6033-4A0A-BCA8-6324C772BBA8}" srcOrd="1" destOrd="0" parTransId="{1A34FC8C-742C-4801-B825-8A4D60117E53}" sibTransId="{AEF21D5A-44FF-49D2-B094-2D3C6D0D0E48}"/>
    <dgm:cxn modelId="{17C95382-B716-44D7-A774-803E1F7C23FD}" srcId="{5F4D71CC-1B5A-40A0-82EE-2C9D9B46D0D7}" destId="{BDDF4178-9807-4B3A-87C2-C8953BCB7848}" srcOrd="4" destOrd="0" parTransId="{434580FA-60FD-456F-80C4-1EBCEC67903F}" sibTransId="{9A683810-04AE-4330-AA0E-DF6087C9C953}"/>
    <dgm:cxn modelId="{B4930479-CF9C-4BB5-B198-4A934977EA86}" type="presOf" srcId="{A7C34BCF-92AC-4F2D-B9F0-AEBF11B589D8}" destId="{D26FF88F-40EF-47C1-8220-E0B0D6CE5C12}" srcOrd="0" destOrd="0" presId="urn:microsoft.com/office/officeart/2005/8/layout/default#1"/>
    <dgm:cxn modelId="{FF3014A3-F537-4461-932A-A1C176E364AD}" type="presOf" srcId="{BDDF4178-9807-4B3A-87C2-C8953BCB7848}" destId="{0295F344-FC83-4760-A9F5-740D50D8EBB7}" srcOrd="0" destOrd="0" presId="urn:microsoft.com/office/officeart/2005/8/layout/default#1"/>
    <dgm:cxn modelId="{940EA6D4-C11E-4648-8CD4-F12AA75D82EF}" srcId="{5F4D71CC-1B5A-40A0-82EE-2C9D9B46D0D7}" destId="{72887653-0188-4B39-AFE4-B7064AA9F54C}" srcOrd="3" destOrd="0" parTransId="{34D77B38-A4E4-4543-9330-40BCC93CCA1A}" sibTransId="{78A76B54-1E2E-4ABB-B544-BB97AFF77367}"/>
    <dgm:cxn modelId="{BED3D358-F61B-41EC-822C-8F5AC148286A}" type="presParOf" srcId="{25B97099-DD28-44F8-A857-B6600CC07F16}" destId="{9EA8B470-8D96-4807-BDC1-5AB12DA5699C}" srcOrd="0" destOrd="0" presId="urn:microsoft.com/office/officeart/2005/8/layout/default#1"/>
    <dgm:cxn modelId="{C35A8B7C-A2E7-4FE6-BBB8-84CC8AD9B641}" type="presParOf" srcId="{25B97099-DD28-44F8-A857-B6600CC07F16}" destId="{80DB98BE-6032-4893-B3C9-8CE65FC09BB0}" srcOrd="1" destOrd="0" presId="urn:microsoft.com/office/officeart/2005/8/layout/default#1"/>
    <dgm:cxn modelId="{8F91267D-C2F7-4BCD-8553-A18BEDECF1B2}" type="presParOf" srcId="{25B97099-DD28-44F8-A857-B6600CC07F16}" destId="{D01D7C70-2CE7-4538-A397-52E3DC7A4EBB}" srcOrd="2" destOrd="0" presId="urn:microsoft.com/office/officeart/2005/8/layout/default#1"/>
    <dgm:cxn modelId="{494AC46E-C0C7-4C3A-839E-70B151790715}" type="presParOf" srcId="{25B97099-DD28-44F8-A857-B6600CC07F16}" destId="{D8AC501D-8A88-4B41-8367-6828AE79EADA}" srcOrd="3" destOrd="0" presId="urn:microsoft.com/office/officeart/2005/8/layout/default#1"/>
    <dgm:cxn modelId="{6B8135BB-E95C-40A4-86E5-E2C13D1943C3}" type="presParOf" srcId="{25B97099-DD28-44F8-A857-B6600CC07F16}" destId="{D26FF88F-40EF-47C1-8220-E0B0D6CE5C12}" srcOrd="4" destOrd="0" presId="urn:microsoft.com/office/officeart/2005/8/layout/default#1"/>
    <dgm:cxn modelId="{65FCF348-D01D-489A-9FE4-4AB127702210}" type="presParOf" srcId="{25B97099-DD28-44F8-A857-B6600CC07F16}" destId="{17FE1E71-0784-43BE-94B8-B8FA707E4036}" srcOrd="5" destOrd="0" presId="urn:microsoft.com/office/officeart/2005/8/layout/default#1"/>
    <dgm:cxn modelId="{2C4FF0DF-1E99-4A2E-B467-CB2E694BF8BD}" type="presParOf" srcId="{25B97099-DD28-44F8-A857-B6600CC07F16}" destId="{C6DDA9D6-CA9B-4F79-8335-36AC7686992F}" srcOrd="6" destOrd="0" presId="urn:microsoft.com/office/officeart/2005/8/layout/default#1"/>
    <dgm:cxn modelId="{6A36A59B-02C0-435A-ABFC-B5657D1C8AD7}" type="presParOf" srcId="{25B97099-DD28-44F8-A857-B6600CC07F16}" destId="{8F957F3A-9C92-44E1-B6C6-F0BFE7CD07DC}" srcOrd="7" destOrd="0" presId="urn:microsoft.com/office/officeart/2005/8/layout/default#1"/>
    <dgm:cxn modelId="{6136B463-3A76-4389-BE0E-78D9904B4E92}" type="presParOf" srcId="{25B97099-DD28-44F8-A857-B6600CC07F16}" destId="{0295F344-FC83-4760-A9F5-740D50D8EBB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028D00-50E3-4C35-B693-AFCEF56538F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F7348F-E0D4-4549-A508-01C7D4FB26F7}">
      <dgm:prSet phldrT="[Текст]"/>
      <dgm:spPr/>
      <dgm:t>
        <a:bodyPr/>
        <a:lstStyle/>
        <a:p>
          <a:endParaRPr lang="ru-RU" sz="1900" dirty="0"/>
        </a:p>
      </dgm:t>
    </dgm:pt>
    <dgm:pt modelId="{07AE9BF2-25D5-436F-B699-2862D3391E33}" type="parTrans" cxnId="{1639A647-8203-49C2-A401-6F19F146F2EB}">
      <dgm:prSet/>
      <dgm:spPr/>
      <dgm:t>
        <a:bodyPr/>
        <a:lstStyle/>
        <a:p>
          <a:endParaRPr lang="ru-RU"/>
        </a:p>
      </dgm:t>
    </dgm:pt>
    <dgm:pt modelId="{0E953000-A46E-475D-AC47-479DA7856D35}" type="sibTrans" cxnId="{1639A647-8203-49C2-A401-6F19F146F2EB}">
      <dgm:prSet/>
      <dgm:spPr/>
      <dgm:t>
        <a:bodyPr/>
        <a:lstStyle/>
        <a:p>
          <a:endParaRPr lang="ru-RU"/>
        </a:p>
      </dgm:t>
    </dgm:pt>
    <dgm:pt modelId="{CC65E749-55A9-4237-BE7F-BBFAF38AB05B}">
      <dgm:prSet phldrT="[Текст]"/>
      <dgm:spPr/>
      <dgm:t>
        <a:bodyPr/>
        <a:lstStyle/>
        <a:p>
          <a:r>
            <a:rPr lang="ru-RU" dirty="0" smtClean="0"/>
            <a:t>Установка уличных фонарей в </a:t>
          </a:r>
          <a:r>
            <a:rPr lang="ru-RU" dirty="0" err="1" smtClean="0"/>
            <a:t>д.Коростелево</a:t>
          </a:r>
          <a:r>
            <a:rPr lang="ru-RU" dirty="0" smtClean="0"/>
            <a:t> </a:t>
          </a:r>
          <a:endParaRPr lang="ru-RU" dirty="0"/>
        </a:p>
      </dgm:t>
    </dgm:pt>
    <dgm:pt modelId="{F5962BF9-ACB0-49A6-A00E-AD066B6A294F}" type="parTrans" cxnId="{824A7293-8F8B-4674-A889-926A3A0E3DF3}">
      <dgm:prSet/>
      <dgm:spPr/>
      <dgm:t>
        <a:bodyPr/>
        <a:lstStyle/>
        <a:p>
          <a:endParaRPr lang="ru-RU"/>
        </a:p>
      </dgm:t>
    </dgm:pt>
    <dgm:pt modelId="{2476BD90-B0CF-4B33-BA8D-E09E4C775B74}" type="sibTrans" cxnId="{824A7293-8F8B-4674-A889-926A3A0E3DF3}">
      <dgm:prSet/>
      <dgm:spPr/>
      <dgm:t>
        <a:bodyPr/>
        <a:lstStyle/>
        <a:p>
          <a:endParaRPr lang="ru-RU"/>
        </a:p>
      </dgm:t>
    </dgm:pt>
    <dgm:pt modelId="{F5C28A27-07B7-42F5-B49A-5F000B0CBEBA}">
      <dgm:prSet phldrT="[Текст]" custT="1"/>
      <dgm:spPr/>
      <dgm:t>
        <a:bodyPr/>
        <a:lstStyle/>
        <a:p>
          <a:r>
            <a:rPr lang="ru-RU" sz="1800" dirty="0" smtClean="0"/>
            <a:t>Смонтировано уличное освещение в трех населенных пунктах: </a:t>
          </a:r>
          <a:r>
            <a:rPr lang="ru-RU" sz="1800" dirty="0" err="1" smtClean="0"/>
            <a:t>д.Межура,д.Болдаково</a:t>
          </a:r>
          <a:r>
            <a:rPr lang="ru-RU" sz="1800" dirty="0" smtClean="0"/>
            <a:t> и </a:t>
          </a:r>
          <a:r>
            <a:rPr lang="ru-RU" sz="1800" dirty="0" err="1" smtClean="0"/>
            <a:t>д.Марьино</a:t>
          </a:r>
          <a:endParaRPr lang="ru-RU" sz="1800" dirty="0"/>
        </a:p>
      </dgm:t>
    </dgm:pt>
    <dgm:pt modelId="{4F67DDA9-D77F-4D11-B040-33C369A617F9}" type="sibTrans" cxnId="{8579EC05-3E0F-434C-897E-2A73D6B6779A}">
      <dgm:prSet/>
      <dgm:spPr/>
      <dgm:t>
        <a:bodyPr/>
        <a:lstStyle/>
        <a:p>
          <a:endParaRPr lang="ru-RU"/>
        </a:p>
      </dgm:t>
    </dgm:pt>
    <dgm:pt modelId="{C63375AA-B329-4409-844E-9DB1C1ACFD9E}" type="parTrans" cxnId="{8579EC05-3E0F-434C-897E-2A73D6B6779A}">
      <dgm:prSet/>
      <dgm:spPr/>
      <dgm:t>
        <a:bodyPr/>
        <a:lstStyle/>
        <a:p>
          <a:endParaRPr lang="ru-RU"/>
        </a:p>
      </dgm:t>
    </dgm:pt>
    <dgm:pt modelId="{7FA921AE-8124-43DE-AA89-AEA4B570B0DD}">
      <dgm:prSet phldrT="[Текст]"/>
      <dgm:spPr/>
      <dgm:t>
        <a:bodyPr/>
        <a:lstStyle/>
        <a:p>
          <a:r>
            <a:rPr lang="ru-RU" dirty="0" smtClean="0"/>
            <a:t>В настоящее время освещены 25 населенных пунктов сельского поселения</a:t>
          </a:r>
          <a:endParaRPr lang="ru-RU" dirty="0"/>
        </a:p>
      </dgm:t>
    </dgm:pt>
    <dgm:pt modelId="{9A32D5AC-F74B-480A-8124-5E98039F3A7A}" type="sibTrans" cxnId="{B52EB1FB-F015-47E7-9264-3B06510E9B2D}">
      <dgm:prSet/>
      <dgm:spPr/>
      <dgm:t>
        <a:bodyPr/>
        <a:lstStyle/>
        <a:p>
          <a:endParaRPr lang="ru-RU"/>
        </a:p>
      </dgm:t>
    </dgm:pt>
    <dgm:pt modelId="{616728EA-44D6-40C8-B50D-B9E2E9B17691}" type="parTrans" cxnId="{B52EB1FB-F015-47E7-9264-3B06510E9B2D}">
      <dgm:prSet/>
      <dgm:spPr/>
      <dgm:t>
        <a:bodyPr/>
        <a:lstStyle/>
        <a:p>
          <a:endParaRPr lang="ru-RU"/>
        </a:p>
      </dgm:t>
    </dgm:pt>
    <dgm:pt modelId="{322FFA71-82C2-4CEF-8DBB-1A6C35D12BF6}" type="pres">
      <dgm:prSet presAssocID="{1F028D00-50E3-4C35-B693-AFCEF56538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64FF1C-551D-4D9A-B4C7-9900A632C65F}" type="pres">
      <dgm:prSet presAssocID="{E8F7348F-E0D4-4549-A508-01C7D4FB26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4A472-DBC5-48CE-9257-69F1E292AA8A}" type="pres">
      <dgm:prSet presAssocID="{0E953000-A46E-475D-AC47-479DA7856D35}" presName="sibTrans" presStyleCnt="0"/>
      <dgm:spPr/>
    </dgm:pt>
    <dgm:pt modelId="{8C86AB30-DF6D-4D6C-AC2C-AF6F38B064A1}" type="pres">
      <dgm:prSet presAssocID="{CC65E749-55A9-4237-BE7F-BBFAF38AB0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B878-A836-4DB5-BDCB-8D8E2561596C}" type="pres">
      <dgm:prSet presAssocID="{2476BD90-B0CF-4B33-BA8D-E09E4C775B74}" presName="sibTrans" presStyleCnt="0"/>
      <dgm:spPr/>
    </dgm:pt>
    <dgm:pt modelId="{558F1041-65A0-4494-A9AB-66F17632BFD0}" type="pres">
      <dgm:prSet presAssocID="{7FA921AE-8124-43DE-AA89-AEA4B570B0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C8CC2-AE64-4319-8BF3-393521885E4D}" type="presOf" srcId="{E8F7348F-E0D4-4549-A508-01C7D4FB26F7}" destId="{DC64FF1C-551D-4D9A-B4C7-9900A632C65F}" srcOrd="0" destOrd="0" presId="urn:microsoft.com/office/officeart/2005/8/layout/hList6"/>
    <dgm:cxn modelId="{1639A647-8203-49C2-A401-6F19F146F2EB}" srcId="{1F028D00-50E3-4C35-B693-AFCEF56538F4}" destId="{E8F7348F-E0D4-4549-A508-01C7D4FB26F7}" srcOrd="0" destOrd="0" parTransId="{07AE9BF2-25D5-436F-B699-2862D3391E33}" sibTransId="{0E953000-A46E-475D-AC47-479DA7856D35}"/>
    <dgm:cxn modelId="{8579EC05-3E0F-434C-897E-2A73D6B6779A}" srcId="{E8F7348F-E0D4-4549-A508-01C7D4FB26F7}" destId="{F5C28A27-07B7-42F5-B49A-5F000B0CBEBA}" srcOrd="0" destOrd="0" parTransId="{C63375AA-B329-4409-844E-9DB1C1ACFD9E}" sibTransId="{4F67DDA9-D77F-4D11-B040-33C369A617F9}"/>
    <dgm:cxn modelId="{B52EB1FB-F015-47E7-9264-3B06510E9B2D}" srcId="{1F028D00-50E3-4C35-B693-AFCEF56538F4}" destId="{7FA921AE-8124-43DE-AA89-AEA4B570B0DD}" srcOrd="2" destOrd="0" parTransId="{616728EA-44D6-40C8-B50D-B9E2E9B17691}" sibTransId="{9A32D5AC-F74B-480A-8124-5E98039F3A7A}"/>
    <dgm:cxn modelId="{15569946-84E2-45A2-BDB9-5681C85E1477}" type="presOf" srcId="{7FA921AE-8124-43DE-AA89-AEA4B570B0DD}" destId="{558F1041-65A0-4494-A9AB-66F17632BFD0}" srcOrd="0" destOrd="0" presId="urn:microsoft.com/office/officeart/2005/8/layout/hList6"/>
    <dgm:cxn modelId="{AB5952D1-D759-41D0-9CC6-FE37A79237B7}" type="presOf" srcId="{CC65E749-55A9-4237-BE7F-BBFAF38AB05B}" destId="{8C86AB30-DF6D-4D6C-AC2C-AF6F38B064A1}" srcOrd="0" destOrd="0" presId="urn:microsoft.com/office/officeart/2005/8/layout/hList6"/>
    <dgm:cxn modelId="{1872B26B-4709-4E51-8B95-DAF7F696100A}" type="presOf" srcId="{F5C28A27-07B7-42F5-B49A-5F000B0CBEBA}" destId="{DC64FF1C-551D-4D9A-B4C7-9900A632C65F}" srcOrd="0" destOrd="1" presId="urn:microsoft.com/office/officeart/2005/8/layout/hList6"/>
    <dgm:cxn modelId="{824A7293-8F8B-4674-A889-926A3A0E3DF3}" srcId="{1F028D00-50E3-4C35-B693-AFCEF56538F4}" destId="{CC65E749-55A9-4237-BE7F-BBFAF38AB05B}" srcOrd="1" destOrd="0" parTransId="{F5962BF9-ACB0-49A6-A00E-AD066B6A294F}" sibTransId="{2476BD90-B0CF-4B33-BA8D-E09E4C775B74}"/>
    <dgm:cxn modelId="{3138779D-F55F-4788-8E84-EF5981B1376E}" type="presOf" srcId="{1F028D00-50E3-4C35-B693-AFCEF56538F4}" destId="{322FFA71-82C2-4CEF-8DBB-1A6C35D12BF6}" srcOrd="0" destOrd="0" presId="urn:microsoft.com/office/officeart/2005/8/layout/hList6"/>
    <dgm:cxn modelId="{FACE2D2D-F19E-472A-9E34-D8F74EF9BDA5}" type="presParOf" srcId="{322FFA71-82C2-4CEF-8DBB-1A6C35D12BF6}" destId="{DC64FF1C-551D-4D9A-B4C7-9900A632C65F}" srcOrd="0" destOrd="0" presId="urn:microsoft.com/office/officeart/2005/8/layout/hList6"/>
    <dgm:cxn modelId="{5A0B4974-2A3E-41A2-BEA2-5490F3919376}" type="presParOf" srcId="{322FFA71-82C2-4CEF-8DBB-1A6C35D12BF6}" destId="{D7A4A472-DBC5-48CE-9257-69F1E292AA8A}" srcOrd="1" destOrd="0" presId="urn:microsoft.com/office/officeart/2005/8/layout/hList6"/>
    <dgm:cxn modelId="{33E0EFF2-3A79-4311-B0C7-07737A96975B}" type="presParOf" srcId="{322FFA71-82C2-4CEF-8DBB-1A6C35D12BF6}" destId="{8C86AB30-DF6D-4D6C-AC2C-AF6F38B064A1}" srcOrd="2" destOrd="0" presId="urn:microsoft.com/office/officeart/2005/8/layout/hList6"/>
    <dgm:cxn modelId="{17D9B835-59F1-46A7-97C1-B1211D03FE26}" type="presParOf" srcId="{322FFA71-82C2-4CEF-8DBB-1A6C35D12BF6}" destId="{453FB878-A836-4DB5-BDCB-8D8E2561596C}" srcOrd="3" destOrd="0" presId="urn:microsoft.com/office/officeart/2005/8/layout/hList6"/>
    <dgm:cxn modelId="{93A9D08C-3DA7-4772-B9C4-01B6B053965D}" type="presParOf" srcId="{322FFA71-82C2-4CEF-8DBB-1A6C35D12BF6}" destId="{558F1041-65A0-4494-A9AB-66F17632BFD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1A016D-F3E1-420A-BDA6-920C39E999C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DE800A-EF93-4B9A-B185-BB3900A68B46}">
      <dgm:prSet phldrT="[Текст]" phldr="1"/>
      <dgm:spPr/>
      <dgm:t>
        <a:bodyPr/>
        <a:lstStyle/>
        <a:p>
          <a:endParaRPr lang="ru-RU" dirty="0"/>
        </a:p>
      </dgm:t>
    </dgm:pt>
    <dgm:pt modelId="{23B5FDED-0DB1-49F7-B70B-A6486F53844F}" type="parTrans" cxnId="{DEA09035-FCD7-4905-B972-EAD1FD732811}">
      <dgm:prSet/>
      <dgm:spPr/>
      <dgm:t>
        <a:bodyPr/>
        <a:lstStyle/>
        <a:p>
          <a:endParaRPr lang="ru-RU"/>
        </a:p>
      </dgm:t>
    </dgm:pt>
    <dgm:pt modelId="{13D7195C-0066-4D95-9AE2-89D93A6C1EC3}" type="sibTrans" cxnId="{DEA09035-FCD7-4905-B972-EAD1FD732811}">
      <dgm:prSet/>
      <dgm:spPr/>
      <dgm:t>
        <a:bodyPr/>
        <a:lstStyle/>
        <a:p>
          <a:endParaRPr lang="ru-RU"/>
        </a:p>
      </dgm:t>
    </dgm:pt>
    <dgm:pt modelId="{59574120-0981-432B-8054-18D9BAAF3363}">
      <dgm:prSet phldrT="[Текст]"/>
      <dgm:spPr/>
      <dgm:t>
        <a:bodyPr/>
        <a:lstStyle/>
        <a:p>
          <a:r>
            <a:rPr lang="ru-RU" dirty="0" smtClean="0"/>
            <a:t>Осуществление деятельности сельскохозяйственных производств: ООО «Молочная Ферма» и ООО «</a:t>
          </a:r>
          <a:r>
            <a:rPr lang="ru-RU" dirty="0" err="1" smtClean="0"/>
            <a:t>Боровское</a:t>
          </a:r>
          <a:r>
            <a:rPr lang="ru-RU" dirty="0" smtClean="0"/>
            <a:t> отделение мясомолочное объединение», а также </a:t>
          </a:r>
          <a:r>
            <a:rPr lang="ru-RU" dirty="0" err="1" smtClean="0"/>
            <a:t>крестьянско</a:t>
          </a:r>
          <a:r>
            <a:rPr lang="ru-RU" dirty="0" smtClean="0"/>
            <a:t> – фермерских хозяйств</a:t>
          </a:r>
          <a:endParaRPr lang="ru-RU" dirty="0"/>
        </a:p>
      </dgm:t>
    </dgm:pt>
    <dgm:pt modelId="{5F34B684-24B1-4D6D-99CD-BF6255A8CF25}" type="parTrans" cxnId="{31F18392-242F-4F09-83EB-509AFF572AEA}">
      <dgm:prSet/>
      <dgm:spPr/>
      <dgm:t>
        <a:bodyPr/>
        <a:lstStyle/>
        <a:p>
          <a:endParaRPr lang="ru-RU"/>
        </a:p>
      </dgm:t>
    </dgm:pt>
    <dgm:pt modelId="{F64C60B6-6CD8-4DC5-A24C-5AAF1A43E6B9}" type="sibTrans" cxnId="{31F18392-242F-4F09-83EB-509AFF572AEA}">
      <dgm:prSet/>
      <dgm:spPr/>
      <dgm:t>
        <a:bodyPr/>
        <a:lstStyle/>
        <a:p>
          <a:endParaRPr lang="ru-RU"/>
        </a:p>
      </dgm:t>
    </dgm:pt>
    <dgm:pt modelId="{E7DFE228-9392-49C7-8FB1-C3EF0278C1AA}">
      <dgm:prSet phldrT="[Текст]" phldr="1"/>
      <dgm:spPr/>
      <dgm:t>
        <a:bodyPr/>
        <a:lstStyle/>
        <a:p>
          <a:endParaRPr lang="ru-RU"/>
        </a:p>
      </dgm:t>
    </dgm:pt>
    <dgm:pt modelId="{8E21051B-5DB6-48AB-A629-F9415314C5DA}" type="parTrans" cxnId="{2D60BB9C-50FC-4006-A58B-1125950E9DD5}">
      <dgm:prSet/>
      <dgm:spPr/>
      <dgm:t>
        <a:bodyPr/>
        <a:lstStyle/>
        <a:p>
          <a:endParaRPr lang="ru-RU"/>
        </a:p>
      </dgm:t>
    </dgm:pt>
    <dgm:pt modelId="{26F336C5-A79C-4707-80D1-6916B840B89A}" type="sibTrans" cxnId="{2D60BB9C-50FC-4006-A58B-1125950E9DD5}">
      <dgm:prSet/>
      <dgm:spPr/>
      <dgm:t>
        <a:bodyPr/>
        <a:lstStyle/>
        <a:p>
          <a:endParaRPr lang="ru-RU"/>
        </a:p>
      </dgm:t>
    </dgm:pt>
    <dgm:pt modelId="{402A57B4-3299-4180-842A-A8157F408E20}">
      <dgm:prSet phldrT="[Текст]"/>
      <dgm:spPr/>
      <dgm:t>
        <a:bodyPr/>
        <a:lstStyle/>
        <a:p>
          <a:r>
            <a:rPr lang="ru-RU" dirty="0" smtClean="0"/>
            <a:t>Приобретение земли в районе д.Деревеньки для выращивания цветочных культур и строительства ферм. </a:t>
          </a:r>
          <a:endParaRPr lang="ru-RU" dirty="0"/>
        </a:p>
      </dgm:t>
    </dgm:pt>
    <dgm:pt modelId="{62AA1CB3-E1F5-422A-93AD-F3EE45679E68}" type="parTrans" cxnId="{BF0AA7A7-4BA4-4809-B005-A58DF0159C26}">
      <dgm:prSet/>
      <dgm:spPr/>
      <dgm:t>
        <a:bodyPr/>
        <a:lstStyle/>
        <a:p>
          <a:endParaRPr lang="ru-RU"/>
        </a:p>
      </dgm:t>
    </dgm:pt>
    <dgm:pt modelId="{5A4E9238-2683-4604-9545-886B95C8910B}" type="sibTrans" cxnId="{BF0AA7A7-4BA4-4809-B005-A58DF0159C26}">
      <dgm:prSet/>
      <dgm:spPr/>
      <dgm:t>
        <a:bodyPr/>
        <a:lstStyle/>
        <a:p>
          <a:endParaRPr lang="ru-RU"/>
        </a:p>
      </dgm:t>
    </dgm:pt>
    <dgm:pt modelId="{9DFF0C66-B5C8-46F3-BB4D-024800289B91}">
      <dgm:prSet phldrT="[Текст]" phldr="1"/>
      <dgm:spPr/>
      <dgm:t>
        <a:bodyPr/>
        <a:lstStyle/>
        <a:p>
          <a:endParaRPr lang="ru-RU"/>
        </a:p>
      </dgm:t>
    </dgm:pt>
    <dgm:pt modelId="{4B83C5ED-82D3-4B55-8536-2C0E36BF42ED}" type="parTrans" cxnId="{30D711D7-FCEB-49C7-9BE5-09F96F51560D}">
      <dgm:prSet/>
      <dgm:spPr/>
      <dgm:t>
        <a:bodyPr/>
        <a:lstStyle/>
        <a:p>
          <a:endParaRPr lang="ru-RU"/>
        </a:p>
      </dgm:t>
    </dgm:pt>
    <dgm:pt modelId="{E1ECD7EA-5B3F-4B10-8832-90D6B7E5127B}" type="sibTrans" cxnId="{30D711D7-FCEB-49C7-9BE5-09F96F51560D}">
      <dgm:prSet/>
      <dgm:spPr/>
      <dgm:t>
        <a:bodyPr/>
        <a:lstStyle/>
        <a:p>
          <a:endParaRPr lang="ru-RU"/>
        </a:p>
      </dgm:t>
    </dgm:pt>
    <dgm:pt modelId="{C2810E78-F838-41CD-A172-7E9398576D4D}">
      <dgm:prSet phldrT="[Текст]"/>
      <dgm:spPr/>
      <dgm:t>
        <a:bodyPr/>
        <a:lstStyle/>
        <a:p>
          <a:r>
            <a:rPr lang="ru-RU" dirty="0" smtClean="0"/>
            <a:t>Участие в конкурсе «Ветеранское подворье» </a:t>
          </a:r>
          <a:endParaRPr lang="ru-RU" dirty="0"/>
        </a:p>
      </dgm:t>
    </dgm:pt>
    <dgm:pt modelId="{0BE05E92-705A-4073-A155-69F75EB76C3B}" type="parTrans" cxnId="{AA34D39B-5D52-4441-A7A8-EE1F0691E0CE}">
      <dgm:prSet/>
      <dgm:spPr/>
      <dgm:t>
        <a:bodyPr/>
        <a:lstStyle/>
        <a:p>
          <a:endParaRPr lang="ru-RU"/>
        </a:p>
      </dgm:t>
    </dgm:pt>
    <dgm:pt modelId="{44D6C366-6E40-4C80-A17E-5BC00D0C5988}" type="sibTrans" cxnId="{AA34D39B-5D52-4441-A7A8-EE1F0691E0CE}">
      <dgm:prSet/>
      <dgm:spPr/>
      <dgm:t>
        <a:bodyPr/>
        <a:lstStyle/>
        <a:p>
          <a:endParaRPr lang="ru-RU"/>
        </a:p>
      </dgm:t>
    </dgm:pt>
    <dgm:pt modelId="{2A0F2E53-59F4-47F3-8C7D-765430446176}" type="pres">
      <dgm:prSet presAssocID="{131A016D-F3E1-420A-BDA6-920C39E999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5BA613-C4CF-4186-974F-800CB3456680}" type="pres">
      <dgm:prSet presAssocID="{7CDE800A-EF93-4B9A-B185-BB3900A68B46}" presName="composite" presStyleCnt="0"/>
      <dgm:spPr/>
    </dgm:pt>
    <dgm:pt modelId="{1A31373C-1D03-426A-A534-3D84FF059AB1}" type="pres">
      <dgm:prSet presAssocID="{7CDE800A-EF93-4B9A-B185-BB3900A68B4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95E67-E515-40ED-9D3E-BC1BE441922E}" type="pres">
      <dgm:prSet presAssocID="{7CDE800A-EF93-4B9A-B185-BB3900A68B4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E61B3-7305-4270-A1D1-5680A1672469}" type="pres">
      <dgm:prSet presAssocID="{13D7195C-0066-4D95-9AE2-89D93A6C1EC3}" presName="sp" presStyleCnt="0"/>
      <dgm:spPr/>
    </dgm:pt>
    <dgm:pt modelId="{447F2D1A-C88F-4BBA-9015-1C199624ABA7}" type="pres">
      <dgm:prSet presAssocID="{E7DFE228-9392-49C7-8FB1-C3EF0278C1AA}" presName="composite" presStyleCnt="0"/>
      <dgm:spPr/>
    </dgm:pt>
    <dgm:pt modelId="{2DCD6041-77C1-42AA-BC68-B3302D9539F2}" type="pres">
      <dgm:prSet presAssocID="{E7DFE228-9392-49C7-8FB1-C3EF0278C1A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38E34-E2D7-456B-A3FD-A0BFAC1F16EF}" type="pres">
      <dgm:prSet presAssocID="{E7DFE228-9392-49C7-8FB1-C3EF0278C1A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8580E-E42A-4E09-9FE6-A54A08E53F23}" type="pres">
      <dgm:prSet presAssocID="{26F336C5-A79C-4707-80D1-6916B840B89A}" presName="sp" presStyleCnt="0"/>
      <dgm:spPr/>
    </dgm:pt>
    <dgm:pt modelId="{50C37E0E-AA93-4BFD-8810-CEFC8246C8D0}" type="pres">
      <dgm:prSet presAssocID="{9DFF0C66-B5C8-46F3-BB4D-024800289B91}" presName="composite" presStyleCnt="0"/>
      <dgm:spPr/>
    </dgm:pt>
    <dgm:pt modelId="{719A4350-A4E5-4374-BC1A-77C00E029063}" type="pres">
      <dgm:prSet presAssocID="{9DFF0C66-B5C8-46F3-BB4D-024800289B9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3863B-1BFD-4E79-A785-62ED351A7D47}" type="pres">
      <dgm:prSet presAssocID="{9DFF0C66-B5C8-46F3-BB4D-024800289B9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4D39B-5D52-4441-A7A8-EE1F0691E0CE}" srcId="{9DFF0C66-B5C8-46F3-BB4D-024800289B91}" destId="{C2810E78-F838-41CD-A172-7E9398576D4D}" srcOrd="0" destOrd="0" parTransId="{0BE05E92-705A-4073-A155-69F75EB76C3B}" sibTransId="{44D6C366-6E40-4C80-A17E-5BC00D0C5988}"/>
    <dgm:cxn modelId="{F931B790-1959-4409-BD67-110D04345A6E}" type="presOf" srcId="{131A016D-F3E1-420A-BDA6-920C39E999C2}" destId="{2A0F2E53-59F4-47F3-8C7D-765430446176}" srcOrd="0" destOrd="0" presId="urn:microsoft.com/office/officeart/2005/8/layout/chevron2"/>
    <dgm:cxn modelId="{DEA09035-FCD7-4905-B972-EAD1FD732811}" srcId="{131A016D-F3E1-420A-BDA6-920C39E999C2}" destId="{7CDE800A-EF93-4B9A-B185-BB3900A68B46}" srcOrd="0" destOrd="0" parTransId="{23B5FDED-0DB1-49F7-B70B-A6486F53844F}" sibTransId="{13D7195C-0066-4D95-9AE2-89D93A6C1EC3}"/>
    <dgm:cxn modelId="{A2F0BB71-2A4A-42C0-A2B0-7092A3679804}" type="presOf" srcId="{59574120-0981-432B-8054-18D9BAAF3363}" destId="{2C195E67-E515-40ED-9D3E-BC1BE441922E}" srcOrd="0" destOrd="0" presId="urn:microsoft.com/office/officeart/2005/8/layout/chevron2"/>
    <dgm:cxn modelId="{8E424D00-0E23-40C6-9C58-9F6F817EB61C}" type="presOf" srcId="{7CDE800A-EF93-4B9A-B185-BB3900A68B46}" destId="{1A31373C-1D03-426A-A534-3D84FF059AB1}" srcOrd="0" destOrd="0" presId="urn:microsoft.com/office/officeart/2005/8/layout/chevron2"/>
    <dgm:cxn modelId="{30D711D7-FCEB-49C7-9BE5-09F96F51560D}" srcId="{131A016D-F3E1-420A-BDA6-920C39E999C2}" destId="{9DFF0C66-B5C8-46F3-BB4D-024800289B91}" srcOrd="2" destOrd="0" parTransId="{4B83C5ED-82D3-4B55-8536-2C0E36BF42ED}" sibTransId="{E1ECD7EA-5B3F-4B10-8832-90D6B7E5127B}"/>
    <dgm:cxn modelId="{3DC78CF3-FF7C-4AB6-9DDA-0719FAB5839D}" type="presOf" srcId="{C2810E78-F838-41CD-A172-7E9398576D4D}" destId="{5523863B-1BFD-4E79-A785-62ED351A7D47}" srcOrd="0" destOrd="0" presId="urn:microsoft.com/office/officeart/2005/8/layout/chevron2"/>
    <dgm:cxn modelId="{2D60BB9C-50FC-4006-A58B-1125950E9DD5}" srcId="{131A016D-F3E1-420A-BDA6-920C39E999C2}" destId="{E7DFE228-9392-49C7-8FB1-C3EF0278C1AA}" srcOrd="1" destOrd="0" parTransId="{8E21051B-5DB6-48AB-A629-F9415314C5DA}" sibTransId="{26F336C5-A79C-4707-80D1-6916B840B89A}"/>
    <dgm:cxn modelId="{BF0AA7A7-4BA4-4809-B005-A58DF0159C26}" srcId="{E7DFE228-9392-49C7-8FB1-C3EF0278C1AA}" destId="{402A57B4-3299-4180-842A-A8157F408E20}" srcOrd="0" destOrd="0" parTransId="{62AA1CB3-E1F5-422A-93AD-F3EE45679E68}" sibTransId="{5A4E9238-2683-4604-9545-886B95C8910B}"/>
    <dgm:cxn modelId="{31F18392-242F-4F09-83EB-509AFF572AEA}" srcId="{7CDE800A-EF93-4B9A-B185-BB3900A68B46}" destId="{59574120-0981-432B-8054-18D9BAAF3363}" srcOrd="0" destOrd="0" parTransId="{5F34B684-24B1-4D6D-99CD-BF6255A8CF25}" sibTransId="{F64C60B6-6CD8-4DC5-A24C-5AAF1A43E6B9}"/>
    <dgm:cxn modelId="{19667308-4851-45C8-80F3-690E9FCE359C}" type="presOf" srcId="{9DFF0C66-B5C8-46F3-BB4D-024800289B91}" destId="{719A4350-A4E5-4374-BC1A-77C00E029063}" srcOrd="0" destOrd="0" presId="urn:microsoft.com/office/officeart/2005/8/layout/chevron2"/>
    <dgm:cxn modelId="{6B521C6D-A7ED-4F8B-98A8-4E1FC991D85F}" type="presOf" srcId="{E7DFE228-9392-49C7-8FB1-C3EF0278C1AA}" destId="{2DCD6041-77C1-42AA-BC68-B3302D9539F2}" srcOrd="0" destOrd="0" presId="urn:microsoft.com/office/officeart/2005/8/layout/chevron2"/>
    <dgm:cxn modelId="{336DE37C-EE09-48E8-8564-7D1870BE5EAA}" type="presOf" srcId="{402A57B4-3299-4180-842A-A8157F408E20}" destId="{F0E38E34-E2D7-456B-A3FD-A0BFAC1F16EF}" srcOrd="0" destOrd="0" presId="urn:microsoft.com/office/officeart/2005/8/layout/chevron2"/>
    <dgm:cxn modelId="{39A5C49F-EB41-44C0-84CD-43E2EC7FC3F9}" type="presParOf" srcId="{2A0F2E53-59F4-47F3-8C7D-765430446176}" destId="{E35BA613-C4CF-4186-974F-800CB3456680}" srcOrd="0" destOrd="0" presId="urn:microsoft.com/office/officeart/2005/8/layout/chevron2"/>
    <dgm:cxn modelId="{D143346D-5CDD-4CCA-B5D0-523FDDAAC996}" type="presParOf" srcId="{E35BA613-C4CF-4186-974F-800CB3456680}" destId="{1A31373C-1D03-426A-A534-3D84FF059AB1}" srcOrd="0" destOrd="0" presId="urn:microsoft.com/office/officeart/2005/8/layout/chevron2"/>
    <dgm:cxn modelId="{FE097C6D-0E8F-466F-A903-6C07EF3375D2}" type="presParOf" srcId="{E35BA613-C4CF-4186-974F-800CB3456680}" destId="{2C195E67-E515-40ED-9D3E-BC1BE441922E}" srcOrd="1" destOrd="0" presId="urn:microsoft.com/office/officeart/2005/8/layout/chevron2"/>
    <dgm:cxn modelId="{74C1E4EA-A6AC-433B-9FDD-D92E61FC583E}" type="presParOf" srcId="{2A0F2E53-59F4-47F3-8C7D-765430446176}" destId="{8FCE61B3-7305-4270-A1D1-5680A1672469}" srcOrd="1" destOrd="0" presId="urn:microsoft.com/office/officeart/2005/8/layout/chevron2"/>
    <dgm:cxn modelId="{B5A7C903-301B-4641-8494-22756E20988C}" type="presParOf" srcId="{2A0F2E53-59F4-47F3-8C7D-765430446176}" destId="{447F2D1A-C88F-4BBA-9015-1C199624ABA7}" srcOrd="2" destOrd="0" presId="urn:microsoft.com/office/officeart/2005/8/layout/chevron2"/>
    <dgm:cxn modelId="{26AB2CE9-685C-419F-960D-631DA82D2D7F}" type="presParOf" srcId="{447F2D1A-C88F-4BBA-9015-1C199624ABA7}" destId="{2DCD6041-77C1-42AA-BC68-B3302D9539F2}" srcOrd="0" destOrd="0" presId="urn:microsoft.com/office/officeart/2005/8/layout/chevron2"/>
    <dgm:cxn modelId="{E05BDB45-E34C-4A6F-9083-C48DCD1F956F}" type="presParOf" srcId="{447F2D1A-C88F-4BBA-9015-1C199624ABA7}" destId="{F0E38E34-E2D7-456B-A3FD-A0BFAC1F16EF}" srcOrd="1" destOrd="0" presId="urn:microsoft.com/office/officeart/2005/8/layout/chevron2"/>
    <dgm:cxn modelId="{5BE00E15-E8D6-4BD7-AB7F-04084965F0D7}" type="presParOf" srcId="{2A0F2E53-59F4-47F3-8C7D-765430446176}" destId="{DF28580E-E42A-4E09-9FE6-A54A08E53F23}" srcOrd="3" destOrd="0" presId="urn:microsoft.com/office/officeart/2005/8/layout/chevron2"/>
    <dgm:cxn modelId="{4A8036CA-BA50-401F-8C8C-6FEF7C79DBE8}" type="presParOf" srcId="{2A0F2E53-59F4-47F3-8C7D-765430446176}" destId="{50C37E0E-AA93-4BFD-8810-CEFC8246C8D0}" srcOrd="4" destOrd="0" presId="urn:microsoft.com/office/officeart/2005/8/layout/chevron2"/>
    <dgm:cxn modelId="{925B1C4B-DA32-494F-B7EF-5699D3524225}" type="presParOf" srcId="{50C37E0E-AA93-4BFD-8810-CEFC8246C8D0}" destId="{719A4350-A4E5-4374-BC1A-77C00E029063}" srcOrd="0" destOrd="0" presId="urn:microsoft.com/office/officeart/2005/8/layout/chevron2"/>
    <dgm:cxn modelId="{BDA26AE2-1CDE-4126-81D7-F6464274C347}" type="presParOf" srcId="{50C37E0E-AA93-4BFD-8810-CEFC8246C8D0}" destId="{5523863B-1BFD-4E79-A785-62ED351A7D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F521EB-1D41-4119-89D4-B9598A6A81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8F71F4-88A9-4B15-A80C-DCC003E28B1E}">
      <dgm:prSet phldrT="[Текст]" phldr="1"/>
      <dgm:spPr/>
      <dgm:t>
        <a:bodyPr/>
        <a:lstStyle/>
        <a:p>
          <a:endParaRPr lang="ru-RU"/>
        </a:p>
      </dgm:t>
    </dgm:pt>
    <dgm:pt modelId="{03B0C1E2-6572-4603-8154-4F2A8D226022}" type="parTrans" cxnId="{C209762D-A71E-4478-8897-2B81981C22BE}">
      <dgm:prSet/>
      <dgm:spPr/>
      <dgm:t>
        <a:bodyPr/>
        <a:lstStyle/>
        <a:p>
          <a:endParaRPr lang="ru-RU"/>
        </a:p>
      </dgm:t>
    </dgm:pt>
    <dgm:pt modelId="{53685C9F-A1F1-467D-BFD7-79B03E00F116}" type="sibTrans" cxnId="{C209762D-A71E-4478-8897-2B81981C22BE}">
      <dgm:prSet/>
      <dgm:spPr/>
      <dgm:t>
        <a:bodyPr/>
        <a:lstStyle/>
        <a:p>
          <a:endParaRPr lang="ru-RU"/>
        </a:p>
      </dgm:t>
    </dgm:pt>
    <dgm:pt modelId="{9634A41C-07ED-4527-A446-5CF2420CB4C7}">
      <dgm:prSet phldrT="[Текст]"/>
      <dgm:spPr/>
      <dgm:t>
        <a:bodyPr/>
        <a:lstStyle/>
        <a:p>
          <a:r>
            <a:rPr lang="ru-RU" dirty="0" smtClean="0"/>
            <a:t>Проведение митинга, посвященного воинам </a:t>
          </a:r>
          <a:r>
            <a:rPr lang="ru-RU" dirty="0" err="1" smtClean="0"/>
            <a:t>Дзержинцам</a:t>
          </a:r>
          <a:r>
            <a:rPr lang="ru-RU" dirty="0" smtClean="0"/>
            <a:t>, на братском захоронении в </a:t>
          </a:r>
          <a:r>
            <a:rPr lang="ru-RU" dirty="0" err="1" smtClean="0"/>
            <a:t>д.Ищеино</a:t>
          </a:r>
          <a:r>
            <a:rPr lang="ru-RU" dirty="0" smtClean="0"/>
            <a:t> </a:t>
          </a:r>
          <a:endParaRPr lang="ru-RU" dirty="0"/>
        </a:p>
      </dgm:t>
    </dgm:pt>
    <dgm:pt modelId="{8CA7E173-8DD3-4ACC-9DDD-13A35A9B498B}" type="parTrans" cxnId="{5FD555D7-9CBE-4A3D-B4D1-3E1D4D847338}">
      <dgm:prSet/>
      <dgm:spPr/>
      <dgm:t>
        <a:bodyPr/>
        <a:lstStyle/>
        <a:p>
          <a:endParaRPr lang="ru-RU"/>
        </a:p>
      </dgm:t>
    </dgm:pt>
    <dgm:pt modelId="{67779706-1A84-486B-BCA5-5502444BB9A7}" type="sibTrans" cxnId="{5FD555D7-9CBE-4A3D-B4D1-3E1D4D847338}">
      <dgm:prSet/>
      <dgm:spPr/>
      <dgm:t>
        <a:bodyPr/>
        <a:lstStyle/>
        <a:p>
          <a:endParaRPr lang="ru-RU"/>
        </a:p>
      </dgm:t>
    </dgm:pt>
    <dgm:pt modelId="{63835D01-295A-47E0-ADAE-6512B5848C3C}">
      <dgm:prSet phldrT="[Текст]" phldr="1"/>
      <dgm:spPr/>
      <dgm:t>
        <a:bodyPr/>
        <a:lstStyle/>
        <a:p>
          <a:endParaRPr lang="ru-RU"/>
        </a:p>
      </dgm:t>
    </dgm:pt>
    <dgm:pt modelId="{1E48E178-DF0C-4C3A-B924-6B277A16834B}" type="parTrans" cxnId="{08CC050B-6BB8-493B-B80B-668940DE5CA1}">
      <dgm:prSet/>
      <dgm:spPr/>
      <dgm:t>
        <a:bodyPr/>
        <a:lstStyle/>
        <a:p>
          <a:endParaRPr lang="ru-RU"/>
        </a:p>
      </dgm:t>
    </dgm:pt>
    <dgm:pt modelId="{4A0CCA8D-1B5D-409E-961E-9C794DDF0051}" type="sibTrans" cxnId="{08CC050B-6BB8-493B-B80B-668940DE5CA1}">
      <dgm:prSet/>
      <dgm:spPr/>
      <dgm:t>
        <a:bodyPr/>
        <a:lstStyle/>
        <a:p>
          <a:endParaRPr lang="ru-RU"/>
        </a:p>
      </dgm:t>
    </dgm:pt>
    <dgm:pt modelId="{2F6F453D-A7EE-42C7-A726-62AB7A331129}">
      <dgm:prSet phldrT="[Текст]"/>
      <dgm:spPr/>
      <dgm:t>
        <a:bodyPr/>
        <a:lstStyle/>
        <a:p>
          <a:r>
            <a:rPr lang="ru-RU" dirty="0" smtClean="0"/>
            <a:t>3 декабря – день памяти неизвестного солдата</a:t>
          </a:r>
          <a:endParaRPr lang="ru-RU" dirty="0"/>
        </a:p>
      </dgm:t>
    </dgm:pt>
    <dgm:pt modelId="{0AE54487-23E5-46B4-B648-92686AE313B2}" type="parTrans" cxnId="{03027166-46CA-4F99-AB00-8388035BFB85}">
      <dgm:prSet/>
      <dgm:spPr/>
      <dgm:t>
        <a:bodyPr/>
        <a:lstStyle/>
        <a:p>
          <a:endParaRPr lang="ru-RU"/>
        </a:p>
      </dgm:t>
    </dgm:pt>
    <dgm:pt modelId="{A91EE9FC-84CF-4D91-921F-ED4802957383}" type="sibTrans" cxnId="{03027166-46CA-4F99-AB00-8388035BFB85}">
      <dgm:prSet/>
      <dgm:spPr/>
      <dgm:t>
        <a:bodyPr/>
        <a:lstStyle/>
        <a:p>
          <a:endParaRPr lang="ru-RU"/>
        </a:p>
      </dgm:t>
    </dgm:pt>
    <dgm:pt modelId="{37F93F55-5CB5-450D-A958-765228942A1E}">
      <dgm:prSet phldrT="[Текст]" phldr="1"/>
      <dgm:spPr/>
      <dgm:t>
        <a:bodyPr/>
        <a:lstStyle/>
        <a:p>
          <a:endParaRPr lang="ru-RU"/>
        </a:p>
      </dgm:t>
    </dgm:pt>
    <dgm:pt modelId="{1BAF26B1-5B59-4BEF-A6F0-BE8F59140033}" type="parTrans" cxnId="{E384EE54-EE8E-4065-AF2F-D295636FBC1A}">
      <dgm:prSet/>
      <dgm:spPr/>
      <dgm:t>
        <a:bodyPr/>
        <a:lstStyle/>
        <a:p>
          <a:endParaRPr lang="ru-RU"/>
        </a:p>
      </dgm:t>
    </dgm:pt>
    <dgm:pt modelId="{37657BDD-7307-4F0F-BC75-9E3D966FE77B}" type="sibTrans" cxnId="{E384EE54-EE8E-4065-AF2F-D295636FBC1A}">
      <dgm:prSet/>
      <dgm:spPr/>
      <dgm:t>
        <a:bodyPr/>
        <a:lstStyle/>
        <a:p>
          <a:endParaRPr lang="ru-RU"/>
        </a:p>
      </dgm:t>
    </dgm:pt>
    <dgm:pt modelId="{77ACE32E-6645-469C-B801-16B3DE07E0C8}">
      <dgm:prSet phldrT="[Текст]"/>
      <dgm:spPr/>
      <dgm:t>
        <a:bodyPr/>
        <a:lstStyle/>
        <a:p>
          <a:r>
            <a:rPr lang="ru-RU" dirty="0" smtClean="0"/>
            <a:t>Проведение праздничных мероприятий в режиме </a:t>
          </a:r>
          <a:r>
            <a:rPr lang="ru-RU" dirty="0" err="1" smtClean="0"/>
            <a:t>онлайн</a:t>
          </a:r>
          <a:endParaRPr lang="ru-RU" dirty="0"/>
        </a:p>
      </dgm:t>
    </dgm:pt>
    <dgm:pt modelId="{BB411DE8-F00D-4E89-8034-BCDA95636E73}" type="parTrans" cxnId="{4307755E-EEB3-4A61-A723-5A440F08A009}">
      <dgm:prSet/>
      <dgm:spPr/>
      <dgm:t>
        <a:bodyPr/>
        <a:lstStyle/>
        <a:p>
          <a:endParaRPr lang="ru-RU"/>
        </a:p>
      </dgm:t>
    </dgm:pt>
    <dgm:pt modelId="{01CDCFDB-94C6-4BFE-8AEC-9B2985B7B152}" type="sibTrans" cxnId="{4307755E-EEB3-4A61-A723-5A440F08A009}">
      <dgm:prSet/>
      <dgm:spPr/>
      <dgm:t>
        <a:bodyPr/>
        <a:lstStyle/>
        <a:p>
          <a:endParaRPr lang="ru-RU"/>
        </a:p>
      </dgm:t>
    </dgm:pt>
    <dgm:pt modelId="{2CA4D172-49E5-4FCA-BA46-327498C7DBD2}" type="pres">
      <dgm:prSet presAssocID="{F3F521EB-1D41-4119-89D4-B9598A6A81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DF2F2E-A949-43CB-8DD5-7BD09FE6B02F}" type="pres">
      <dgm:prSet presAssocID="{3F8F71F4-88A9-4B15-A80C-DCC003E28B1E}" presName="composite" presStyleCnt="0"/>
      <dgm:spPr/>
    </dgm:pt>
    <dgm:pt modelId="{A09B6DCF-597C-4888-B093-BF910B543AC2}" type="pres">
      <dgm:prSet presAssocID="{3F8F71F4-88A9-4B15-A80C-DCC003E28B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B6764-3B2E-458A-AFD9-D97ED1F8ADB1}" type="pres">
      <dgm:prSet presAssocID="{3F8F71F4-88A9-4B15-A80C-DCC003E28B1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63A58-1A1C-4D49-A54F-EEE0E5F7F7FE}" type="pres">
      <dgm:prSet presAssocID="{53685C9F-A1F1-467D-BFD7-79B03E00F116}" presName="sp" presStyleCnt="0"/>
      <dgm:spPr/>
    </dgm:pt>
    <dgm:pt modelId="{51FB15BC-FB19-4660-B145-FEFB24CE9591}" type="pres">
      <dgm:prSet presAssocID="{63835D01-295A-47E0-ADAE-6512B5848C3C}" presName="composite" presStyleCnt="0"/>
      <dgm:spPr/>
    </dgm:pt>
    <dgm:pt modelId="{ABCFC0AA-1DFF-4F78-92E5-3C9CD41C38C9}" type="pres">
      <dgm:prSet presAssocID="{63835D01-295A-47E0-ADAE-6512B5848C3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1C2B8-DCBA-4D47-B9FD-B82695CBE359}" type="pres">
      <dgm:prSet presAssocID="{63835D01-295A-47E0-ADAE-6512B5848C3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B30B7-6834-4264-9132-83B2FA2FA9E4}" type="pres">
      <dgm:prSet presAssocID="{4A0CCA8D-1B5D-409E-961E-9C794DDF0051}" presName="sp" presStyleCnt="0"/>
      <dgm:spPr/>
    </dgm:pt>
    <dgm:pt modelId="{91928DA2-3310-45BF-830E-809650038145}" type="pres">
      <dgm:prSet presAssocID="{37F93F55-5CB5-450D-A958-765228942A1E}" presName="composite" presStyleCnt="0"/>
      <dgm:spPr/>
    </dgm:pt>
    <dgm:pt modelId="{BBAB9721-72A5-44C3-8B97-4922FA169136}" type="pres">
      <dgm:prSet presAssocID="{37F93F55-5CB5-450D-A958-765228942A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D7710-7B04-4055-A1A6-245AA53A9FD3}" type="pres">
      <dgm:prSet presAssocID="{37F93F55-5CB5-450D-A958-765228942A1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3F0071-A3C8-4AF4-8FDD-19F715A3E0F8}" type="presOf" srcId="{77ACE32E-6645-469C-B801-16B3DE07E0C8}" destId="{CC3D7710-7B04-4055-A1A6-245AA53A9FD3}" srcOrd="0" destOrd="0" presId="urn:microsoft.com/office/officeart/2005/8/layout/chevron2"/>
    <dgm:cxn modelId="{BC6DD01D-3274-4B0E-9D76-8DBB5B939C41}" type="presOf" srcId="{37F93F55-5CB5-450D-A958-765228942A1E}" destId="{BBAB9721-72A5-44C3-8B97-4922FA169136}" srcOrd="0" destOrd="0" presId="urn:microsoft.com/office/officeart/2005/8/layout/chevron2"/>
    <dgm:cxn modelId="{5FD555D7-9CBE-4A3D-B4D1-3E1D4D847338}" srcId="{3F8F71F4-88A9-4B15-A80C-DCC003E28B1E}" destId="{9634A41C-07ED-4527-A446-5CF2420CB4C7}" srcOrd="0" destOrd="0" parTransId="{8CA7E173-8DD3-4ACC-9DDD-13A35A9B498B}" sibTransId="{67779706-1A84-486B-BCA5-5502444BB9A7}"/>
    <dgm:cxn modelId="{34900A29-C68D-44E4-9CE0-CBE47A22691B}" type="presOf" srcId="{63835D01-295A-47E0-ADAE-6512B5848C3C}" destId="{ABCFC0AA-1DFF-4F78-92E5-3C9CD41C38C9}" srcOrd="0" destOrd="0" presId="urn:microsoft.com/office/officeart/2005/8/layout/chevron2"/>
    <dgm:cxn modelId="{C209762D-A71E-4478-8897-2B81981C22BE}" srcId="{F3F521EB-1D41-4119-89D4-B9598A6A81A4}" destId="{3F8F71F4-88A9-4B15-A80C-DCC003E28B1E}" srcOrd="0" destOrd="0" parTransId="{03B0C1E2-6572-4603-8154-4F2A8D226022}" sibTransId="{53685C9F-A1F1-467D-BFD7-79B03E00F116}"/>
    <dgm:cxn modelId="{08CC050B-6BB8-493B-B80B-668940DE5CA1}" srcId="{F3F521EB-1D41-4119-89D4-B9598A6A81A4}" destId="{63835D01-295A-47E0-ADAE-6512B5848C3C}" srcOrd="1" destOrd="0" parTransId="{1E48E178-DF0C-4C3A-B924-6B277A16834B}" sibTransId="{4A0CCA8D-1B5D-409E-961E-9C794DDF0051}"/>
    <dgm:cxn modelId="{C0FB5276-C4BF-42DD-8F64-A9CB78CCD4DE}" type="presOf" srcId="{3F8F71F4-88A9-4B15-A80C-DCC003E28B1E}" destId="{A09B6DCF-597C-4888-B093-BF910B543AC2}" srcOrd="0" destOrd="0" presId="urn:microsoft.com/office/officeart/2005/8/layout/chevron2"/>
    <dgm:cxn modelId="{03027166-46CA-4F99-AB00-8388035BFB85}" srcId="{63835D01-295A-47E0-ADAE-6512B5848C3C}" destId="{2F6F453D-A7EE-42C7-A726-62AB7A331129}" srcOrd="0" destOrd="0" parTransId="{0AE54487-23E5-46B4-B648-92686AE313B2}" sibTransId="{A91EE9FC-84CF-4D91-921F-ED4802957383}"/>
    <dgm:cxn modelId="{CEE6154A-1B36-4509-ABBD-CCC8506EA06C}" type="presOf" srcId="{F3F521EB-1D41-4119-89D4-B9598A6A81A4}" destId="{2CA4D172-49E5-4FCA-BA46-327498C7DBD2}" srcOrd="0" destOrd="0" presId="urn:microsoft.com/office/officeart/2005/8/layout/chevron2"/>
    <dgm:cxn modelId="{E384EE54-EE8E-4065-AF2F-D295636FBC1A}" srcId="{F3F521EB-1D41-4119-89D4-B9598A6A81A4}" destId="{37F93F55-5CB5-450D-A958-765228942A1E}" srcOrd="2" destOrd="0" parTransId="{1BAF26B1-5B59-4BEF-A6F0-BE8F59140033}" sibTransId="{37657BDD-7307-4F0F-BC75-9E3D966FE77B}"/>
    <dgm:cxn modelId="{4307755E-EEB3-4A61-A723-5A440F08A009}" srcId="{37F93F55-5CB5-450D-A958-765228942A1E}" destId="{77ACE32E-6645-469C-B801-16B3DE07E0C8}" srcOrd="0" destOrd="0" parTransId="{BB411DE8-F00D-4E89-8034-BCDA95636E73}" sibTransId="{01CDCFDB-94C6-4BFE-8AEC-9B2985B7B152}"/>
    <dgm:cxn modelId="{EA5464E5-58B0-42C4-95B2-852B8908FCB9}" type="presOf" srcId="{2F6F453D-A7EE-42C7-A726-62AB7A331129}" destId="{51B1C2B8-DCBA-4D47-B9FD-B82695CBE359}" srcOrd="0" destOrd="0" presId="urn:microsoft.com/office/officeart/2005/8/layout/chevron2"/>
    <dgm:cxn modelId="{3BE08CF1-680D-42FF-99B9-10D7376BB3E4}" type="presOf" srcId="{9634A41C-07ED-4527-A446-5CF2420CB4C7}" destId="{1D9B6764-3B2E-458A-AFD9-D97ED1F8ADB1}" srcOrd="0" destOrd="0" presId="urn:microsoft.com/office/officeart/2005/8/layout/chevron2"/>
    <dgm:cxn modelId="{5A62282A-B65F-4276-BFE4-2B9CC79B1525}" type="presParOf" srcId="{2CA4D172-49E5-4FCA-BA46-327498C7DBD2}" destId="{44DF2F2E-A949-43CB-8DD5-7BD09FE6B02F}" srcOrd="0" destOrd="0" presId="urn:microsoft.com/office/officeart/2005/8/layout/chevron2"/>
    <dgm:cxn modelId="{4768A6B3-8F81-4A8B-88C0-48252C6AE183}" type="presParOf" srcId="{44DF2F2E-A949-43CB-8DD5-7BD09FE6B02F}" destId="{A09B6DCF-597C-4888-B093-BF910B543AC2}" srcOrd="0" destOrd="0" presId="urn:microsoft.com/office/officeart/2005/8/layout/chevron2"/>
    <dgm:cxn modelId="{DC2828F6-98B6-4DB8-B207-ED215B1097EA}" type="presParOf" srcId="{44DF2F2E-A949-43CB-8DD5-7BD09FE6B02F}" destId="{1D9B6764-3B2E-458A-AFD9-D97ED1F8ADB1}" srcOrd="1" destOrd="0" presId="urn:microsoft.com/office/officeart/2005/8/layout/chevron2"/>
    <dgm:cxn modelId="{DF0C1CC5-4DBC-4350-8211-2B5F41F9E003}" type="presParOf" srcId="{2CA4D172-49E5-4FCA-BA46-327498C7DBD2}" destId="{D7963A58-1A1C-4D49-A54F-EEE0E5F7F7FE}" srcOrd="1" destOrd="0" presId="urn:microsoft.com/office/officeart/2005/8/layout/chevron2"/>
    <dgm:cxn modelId="{84C7BA4C-07B5-441D-B2D0-EC7D1E600E25}" type="presParOf" srcId="{2CA4D172-49E5-4FCA-BA46-327498C7DBD2}" destId="{51FB15BC-FB19-4660-B145-FEFB24CE9591}" srcOrd="2" destOrd="0" presId="urn:microsoft.com/office/officeart/2005/8/layout/chevron2"/>
    <dgm:cxn modelId="{45A3ED8C-4CCE-493D-8EE5-2911B8B6FF6C}" type="presParOf" srcId="{51FB15BC-FB19-4660-B145-FEFB24CE9591}" destId="{ABCFC0AA-1DFF-4F78-92E5-3C9CD41C38C9}" srcOrd="0" destOrd="0" presId="urn:microsoft.com/office/officeart/2005/8/layout/chevron2"/>
    <dgm:cxn modelId="{09FC9880-E28C-44E6-9CD8-E1980709E3A3}" type="presParOf" srcId="{51FB15BC-FB19-4660-B145-FEFB24CE9591}" destId="{51B1C2B8-DCBA-4D47-B9FD-B82695CBE359}" srcOrd="1" destOrd="0" presId="urn:microsoft.com/office/officeart/2005/8/layout/chevron2"/>
    <dgm:cxn modelId="{F34141C5-DAAF-407E-A615-66861EF0B91C}" type="presParOf" srcId="{2CA4D172-49E5-4FCA-BA46-327498C7DBD2}" destId="{11BB30B7-6834-4264-9132-83B2FA2FA9E4}" srcOrd="3" destOrd="0" presId="urn:microsoft.com/office/officeart/2005/8/layout/chevron2"/>
    <dgm:cxn modelId="{AB916AF3-D892-496F-A6C2-E7766C735A5F}" type="presParOf" srcId="{2CA4D172-49E5-4FCA-BA46-327498C7DBD2}" destId="{91928DA2-3310-45BF-830E-809650038145}" srcOrd="4" destOrd="0" presId="urn:microsoft.com/office/officeart/2005/8/layout/chevron2"/>
    <dgm:cxn modelId="{D660ACDC-CECA-4EAA-8A4A-707FCA523DD3}" type="presParOf" srcId="{91928DA2-3310-45BF-830E-809650038145}" destId="{BBAB9721-72A5-44C3-8B97-4922FA169136}" srcOrd="0" destOrd="0" presId="urn:microsoft.com/office/officeart/2005/8/layout/chevron2"/>
    <dgm:cxn modelId="{10EE5A94-D935-4563-9F70-4465384B3D23}" type="presParOf" srcId="{91928DA2-3310-45BF-830E-809650038145}" destId="{CC3D7710-7B04-4055-A1A6-245AA53A9F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F521EB-1D41-4119-89D4-B9598A6A81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8F71F4-88A9-4B15-A80C-DCC003E28B1E}">
      <dgm:prSet phldrT="[Текст]" phldr="1"/>
      <dgm:spPr/>
      <dgm:t>
        <a:bodyPr/>
        <a:lstStyle/>
        <a:p>
          <a:endParaRPr lang="ru-RU" dirty="0"/>
        </a:p>
      </dgm:t>
    </dgm:pt>
    <dgm:pt modelId="{03B0C1E2-6572-4603-8154-4F2A8D226022}" type="parTrans" cxnId="{C209762D-A71E-4478-8897-2B81981C22BE}">
      <dgm:prSet/>
      <dgm:spPr/>
      <dgm:t>
        <a:bodyPr/>
        <a:lstStyle/>
        <a:p>
          <a:endParaRPr lang="ru-RU"/>
        </a:p>
      </dgm:t>
    </dgm:pt>
    <dgm:pt modelId="{53685C9F-A1F1-467D-BFD7-79B03E00F116}" type="sibTrans" cxnId="{C209762D-A71E-4478-8897-2B81981C22BE}">
      <dgm:prSet/>
      <dgm:spPr/>
      <dgm:t>
        <a:bodyPr/>
        <a:lstStyle/>
        <a:p>
          <a:endParaRPr lang="ru-RU"/>
        </a:p>
      </dgm:t>
    </dgm:pt>
    <dgm:pt modelId="{9634A41C-07ED-4527-A446-5CF2420CB4C7}">
      <dgm:prSet phldrT="[Текст]"/>
      <dgm:spPr/>
      <dgm:t>
        <a:bodyPr/>
        <a:lstStyle/>
        <a:p>
          <a:r>
            <a:rPr lang="ru-RU" dirty="0" smtClean="0"/>
            <a:t>Выполнены работы по проекту газификации в двух домах культуры: д.Борисово и </a:t>
          </a:r>
          <a:r>
            <a:rPr lang="ru-RU" dirty="0" err="1" smtClean="0"/>
            <a:t>д.Серединское</a:t>
          </a:r>
          <a:endParaRPr lang="ru-RU" dirty="0"/>
        </a:p>
      </dgm:t>
    </dgm:pt>
    <dgm:pt modelId="{8CA7E173-8DD3-4ACC-9DDD-13A35A9B498B}" type="parTrans" cxnId="{5FD555D7-9CBE-4A3D-B4D1-3E1D4D847338}">
      <dgm:prSet/>
      <dgm:spPr/>
      <dgm:t>
        <a:bodyPr/>
        <a:lstStyle/>
        <a:p>
          <a:endParaRPr lang="ru-RU"/>
        </a:p>
      </dgm:t>
    </dgm:pt>
    <dgm:pt modelId="{67779706-1A84-486B-BCA5-5502444BB9A7}" type="sibTrans" cxnId="{5FD555D7-9CBE-4A3D-B4D1-3E1D4D847338}">
      <dgm:prSet/>
      <dgm:spPr/>
      <dgm:t>
        <a:bodyPr/>
        <a:lstStyle/>
        <a:p>
          <a:endParaRPr lang="ru-RU"/>
        </a:p>
      </dgm:t>
    </dgm:pt>
    <dgm:pt modelId="{63835D01-295A-47E0-ADAE-6512B5848C3C}">
      <dgm:prSet phldrT="[Текст]" phldr="1"/>
      <dgm:spPr/>
      <dgm:t>
        <a:bodyPr/>
        <a:lstStyle/>
        <a:p>
          <a:endParaRPr lang="ru-RU" dirty="0"/>
        </a:p>
      </dgm:t>
    </dgm:pt>
    <dgm:pt modelId="{1E48E178-DF0C-4C3A-B924-6B277A16834B}" type="parTrans" cxnId="{08CC050B-6BB8-493B-B80B-668940DE5CA1}">
      <dgm:prSet/>
      <dgm:spPr/>
      <dgm:t>
        <a:bodyPr/>
        <a:lstStyle/>
        <a:p>
          <a:endParaRPr lang="ru-RU"/>
        </a:p>
      </dgm:t>
    </dgm:pt>
    <dgm:pt modelId="{4A0CCA8D-1B5D-409E-961E-9C794DDF0051}" type="sibTrans" cxnId="{08CC050B-6BB8-493B-B80B-668940DE5CA1}">
      <dgm:prSet/>
      <dgm:spPr/>
      <dgm:t>
        <a:bodyPr/>
        <a:lstStyle/>
        <a:p>
          <a:endParaRPr lang="ru-RU"/>
        </a:p>
      </dgm:t>
    </dgm:pt>
    <dgm:pt modelId="{2F6F453D-A7EE-42C7-A726-62AB7A331129}">
      <dgm:prSet phldrT="[Текст]"/>
      <dgm:spPr/>
      <dgm:t>
        <a:bodyPr/>
        <a:lstStyle/>
        <a:p>
          <a:r>
            <a:rPr lang="ru-RU" dirty="0" smtClean="0"/>
            <a:t>Проведено 178 мероприятий, осуществляется работа кружков по интересам</a:t>
          </a:r>
          <a:endParaRPr lang="ru-RU" dirty="0"/>
        </a:p>
      </dgm:t>
    </dgm:pt>
    <dgm:pt modelId="{0AE54487-23E5-46B4-B648-92686AE313B2}" type="parTrans" cxnId="{03027166-46CA-4F99-AB00-8388035BFB85}">
      <dgm:prSet/>
      <dgm:spPr/>
      <dgm:t>
        <a:bodyPr/>
        <a:lstStyle/>
        <a:p>
          <a:endParaRPr lang="ru-RU"/>
        </a:p>
      </dgm:t>
    </dgm:pt>
    <dgm:pt modelId="{A91EE9FC-84CF-4D91-921F-ED4802957383}" type="sibTrans" cxnId="{03027166-46CA-4F99-AB00-8388035BFB85}">
      <dgm:prSet/>
      <dgm:spPr/>
      <dgm:t>
        <a:bodyPr/>
        <a:lstStyle/>
        <a:p>
          <a:endParaRPr lang="ru-RU"/>
        </a:p>
      </dgm:t>
    </dgm:pt>
    <dgm:pt modelId="{37F93F55-5CB5-450D-A958-765228942A1E}">
      <dgm:prSet phldrT="[Текст]" phldr="1"/>
      <dgm:spPr/>
      <dgm:t>
        <a:bodyPr/>
        <a:lstStyle/>
        <a:p>
          <a:endParaRPr lang="ru-RU" dirty="0"/>
        </a:p>
      </dgm:t>
    </dgm:pt>
    <dgm:pt modelId="{1BAF26B1-5B59-4BEF-A6F0-BE8F59140033}" type="parTrans" cxnId="{E384EE54-EE8E-4065-AF2F-D295636FBC1A}">
      <dgm:prSet/>
      <dgm:spPr/>
      <dgm:t>
        <a:bodyPr/>
        <a:lstStyle/>
        <a:p>
          <a:endParaRPr lang="ru-RU"/>
        </a:p>
      </dgm:t>
    </dgm:pt>
    <dgm:pt modelId="{37657BDD-7307-4F0F-BC75-9E3D966FE77B}" type="sibTrans" cxnId="{E384EE54-EE8E-4065-AF2F-D295636FBC1A}">
      <dgm:prSet/>
      <dgm:spPr/>
      <dgm:t>
        <a:bodyPr/>
        <a:lstStyle/>
        <a:p>
          <a:endParaRPr lang="ru-RU"/>
        </a:p>
      </dgm:t>
    </dgm:pt>
    <dgm:pt modelId="{77ACE32E-6645-469C-B801-16B3DE07E0C8}">
      <dgm:prSet phldrT="[Текст]"/>
      <dgm:spPr/>
      <dgm:t>
        <a:bodyPr/>
        <a:lstStyle/>
        <a:p>
          <a:r>
            <a:rPr lang="ru-RU" dirty="0" smtClean="0"/>
            <a:t>Вручение новогодних подарков детям из многодетных семей и детям, посещающим детские сады</a:t>
          </a:r>
          <a:endParaRPr lang="ru-RU" dirty="0"/>
        </a:p>
      </dgm:t>
    </dgm:pt>
    <dgm:pt modelId="{BB411DE8-F00D-4E89-8034-BCDA95636E73}" type="parTrans" cxnId="{4307755E-EEB3-4A61-A723-5A440F08A009}">
      <dgm:prSet/>
      <dgm:spPr/>
      <dgm:t>
        <a:bodyPr/>
        <a:lstStyle/>
        <a:p>
          <a:endParaRPr lang="ru-RU"/>
        </a:p>
      </dgm:t>
    </dgm:pt>
    <dgm:pt modelId="{01CDCFDB-94C6-4BFE-8AEC-9B2985B7B152}" type="sibTrans" cxnId="{4307755E-EEB3-4A61-A723-5A440F08A009}">
      <dgm:prSet/>
      <dgm:spPr/>
      <dgm:t>
        <a:bodyPr/>
        <a:lstStyle/>
        <a:p>
          <a:endParaRPr lang="ru-RU"/>
        </a:p>
      </dgm:t>
    </dgm:pt>
    <dgm:pt modelId="{2CA4D172-49E5-4FCA-BA46-327498C7DBD2}" type="pres">
      <dgm:prSet presAssocID="{F3F521EB-1D41-4119-89D4-B9598A6A81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DF2F2E-A949-43CB-8DD5-7BD09FE6B02F}" type="pres">
      <dgm:prSet presAssocID="{3F8F71F4-88A9-4B15-A80C-DCC003E28B1E}" presName="composite" presStyleCnt="0"/>
      <dgm:spPr/>
    </dgm:pt>
    <dgm:pt modelId="{A09B6DCF-597C-4888-B093-BF910B543AC2}" type="pres">
      <dgm:prSet presAssocID="{3F8F71F4-88A9-4B15-A80C-DCC003E28B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B6764-3B2E-458A-AFD9-D97ED1F8ADB1}" type="pres">
      <dgm:prSet presAssocID="{3F8F71F4-88A9-4B15-A80C-DCC003E28B1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63A58-1A1C-4D49-A54F-EEE0E5F7F7FE}" type="pres">
      <dgm:prSet presAssocID="{53685C9F-A1F1-467D-BFD7-79B03E00F116}" presName="sp" presStyleCnt="0"/>
      <dgm:spPr/>
    </dgm:pt>
    <dgm:pt modelId="{51FB15BC-FB19-4660-B145-FEFB24CE9591}" type="pres">
      <dgm:prSet presAssocID="{63835D01-295A-47E0-ADAE-6512B5848C3C}" presName="composite" presStyleCnt="0"/>
      <dgm:spPr/>
    </dgm:pt>
    <dgm:pt modelId="{ABCFC0AA-1DFF-4F78-92E5-3C9CD41C38C9}" type="pres">
      <dgm:prSet presAssocID="{63835D01-295A-47E0-ADAE-6512B5848C3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1C2B8-DCBA-4D47-B9FD-B82695CBE359}" type="pres">
      <dgm:prSet presAssocID="{63835D01-295A-47E0-ADAE-6512B5848C3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B30B7-6834-4264-9132-83B2FA2FA9E4}" type="pres">
      <dgm:prSet presAssocID="{4A0CCA8D-1B5D-409E-961E-9C794DDF0051}" presName="sp" presStyleCnt="0"/>
      <dgm:spPr/>
    </dgm:pt>
    <dgm:pt modelId="{91928DA2-3310-45BF-830E-809650038145}" type="pres">
      <dgm:prSet presAssocID="{37F93F55-5CB5-450D-A958-765228942A1E}" presName="composite" presStyleCnt="0"/>
      <dgm:spPr/>
    </dgm:pt>
    <dgm:pt modelId="{BBAB9721-72A5-44C3-8B97-4922FA169136}" type="pres">
      <dgm:prSet presAssocID="{37F93F55-5CB5-450D-A958-765228942A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D7710-7B04-4055-A1A6-245AA53A9FD3}" type="pres">
      <dgm:prSet presAssocID="{37F93F55-5CB5-450D-A958-765228942A1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675489-C033-4DC2-96F4-7462E3F92732}" type="presOf" srcId="{2F6F453D-A7EE-42C7-A726-62AB7A331129}" destId="{51B1C2B8-DCBA-4D47-B9FD-B82695CBE359}" srcOrd="0" destOrd="0" presId="urn:microsoft.com/office/officeart/2005/8/layout/chevron2"/>
    <dgm:cxn modelId="{5FD555D7-9CBE-4A3D-B4D1-3E1D4D847338}" srcId="{3F8F71F4-88A9-4B15-A80C-DCC003E28B1E}" destId="{9634A41C-07ED-4527-A446-5CF2420CB4C7}" srcOrd="0" destOrd="0" parTransId="{8CA7E173-8DD3-4ACC-9DDD-13A35A9B498B}" sibTransId="{67779706-1A84-486B-BCA5-5502444BB9A7}"/>
    <dgm:cxn modelId="{C209762D-A71E-4478-8897-2B81981C22BE}" srcId="{F3F521EB-1D41-4119-89D4-B9598A6A81A4}" destId="{3F8F71F4-88A9-4B15-A80C-DCC003E28B1E}" srcOrd="0" destOrd="0" parTransId="{03B0C1E2-6572-4603-8154-4F2A8D226022}" sibTransId="{53685C9F-A1F1-467D-BFD7-79B03E00F116}"/>
    <dgm:cxn modelId="{0FDE416E-7378-4044-93FE-964B41814304}" type="presOf" srcId="{63835D01-295A-47E0-ADAE-6512B5848C3C}" destId="{ABCFC0AA-1DFF-4F78-92E5-3C9CD41C38C9}" srcOrd="0" destOrd="0" presId="urn:microsoft.com/office/officeart/2005/8/layout/chevron2"/>
    <dgm:cxn modelId="{08CC050B-6BB8-493B-B80B-668940DE5CA1}" srcId="{F3F521EB-1D41-4119-89D4-B9598A6A81A4}" destId="{63835D01-295A-47E0-ADAE-6512B5848C3C}" srcOrd="1" destOrd="0" parTransId="{1E48E178-DF0C-4C3A-B924-6B277A16834B}" sibTransId="{4A0CCA8D-1B5D-409E-961E-9C794DDF0051}"/>
    <dgm:cxn modelId="{1284126F-3B7B-4220-9BE4-FA06EA3E8B40}" type="presOf" srcId="{77ACE32E-6645-469C-B801-16B3DE07E0C8}" destId="{CC3D7710-7B04-4055-A1A6-245AA53A9FD3}" srcOrd="0" destOrd="0" presId="urn:microsoft.com/office/officeart/2005/8/layout/chevron2"/>
    <dgm:cxn modelId="{03027166-46CA-4F99-AB00-8388035BFB85}" srcId="{63835D01-295A-47E0-ADAE-6512B5848C3C}" destId="{2F6F453D-A7EE-42C7-A726-62AB7A331129}" srcOrd="0" destOrd="0" parTransId="{0AE54487-23E5-46B4-B648-92686AE313B2}" sibTransId="{A91EE9FC-84CF-4D91-921F-ED4802957383}"/>
    <dgm:cxn modelId="{72105E7F-8F29-47E9-929F-1F545529CE30}" type="presOf" srcId="{F3F521EB-1D41-4119-89D4-B9598A6A81A4}" destId="{2CA4D172-49E5-4FCA-BA46-327498C7DBD2}" srcOrd="0" destOrd="0" presId="urn:microsoft.com/office/officeart/2005/8/layout/chevron2"/>
    <dgm:cxn modelId="{9E8E06E6-DCC7-4F3E-85EC-75519B1ADB03}" type="presOf" srcId="{9634A41C-07ED-4527-A446-5CF2420CB4C7}" destId="{1D9B6764-3B2E-458A-AFD9-D97ED1F8ADB1}" srcOrd="0" destOrd="0" presId="urn:microsoft.com/office/officeart/2005/8/layout/chevron2"/>
    <dgm:cxn modelId="{E384EE54-EE8E-4065-AF2F-D295636FBC1A}" srcId="{F3F521EB-1D41-4119-89D4-B9598A6A81A4}" destId="{37F93F55-5CB5-450D-A958-765228942A1E}" srcOrd="2" destOrd="0" parTransId="{1BAF26B1-5B59-4BEF-A6F0-BE8F59140033}" sibTransId="{37657BDD-7307-4F0F-BC75-9E3D966FE77B}"/>
    <dgm:cxn modelId="{18E2D4E1-46B1-400A-A682-BCFA3FBB05E9}" type="presOf" srcId="{3F8F71F4-88A9-4B15-A80C-DCC003E28B1E}" destId="{A09B6DCF-597C-4888-B093-BF910B543AC2}" srcOrd="0" destOrd="0" presId="urn:microsoft.com/office/officeart/2005/8/layout/chevron2"/>
    <dgm:cxn modelId="{4307755E-EEB3-4A61-A723-5A440F08A009}" srcId="{37F93F55-5CB5-450D-A958-765228942A1E}" destId="{77ACE32E-6645-469C-B801-16B3DE07E0C8}" srcOrd="0" destOrd="0" parTransId="{BB411DE8-F00D-4E89-8034-BCDA95636E73}" sibTransId="{01CDCFDB-94C6-4BFE-8AEC-9B2985B7B152}"/>
    <dgm:cxn modelId="{D6CB157C-4192-4A03-BD26-8221390C8702}" type="presOf" srcId="{37F93F55-5CB5-450D-A958-765228942A1E}" destId="{BBAB9721-72A5-44C3-8B97-4922FA169136}" srcOrd="0" destOrd="0" presId="urn:microsoft.com/office/officeart/2005/8/layout/chevron2"/>
    <dgm:cxn modelId="{55942DD6-619A-4ABC-865B-1B4A5F63B3ED}" type="presParOf" srcId="{2CA4D172-49E5-4FCA-BA46-327498C7DBD2}" destId="{44DF2F2E-A949-43CB-8DD5-7BD09FE6B02F}" srcOrd="0" destOrd="0" presId="urn:microsoft.com/office/officeart/2005/8/layout/chevron2"/>
    <dgm:cxn modelId="{ADB9D83A-102C-4354-80B2-A553558551A1}" type="presParOf" srcId="{44DF2F2E-A949-43CB-8DD5-7BD09FE6B02F}" destId="{A09B6DCF-597C-4888-B093-BF910B543AC2}" srcOrd="0" destOrd="0" presId="urn:microsoft.com/office/officeart/2005/8/layout/chevron2"/>
    <dgm:cxn modelId="{4C60E8AB-5E2D-4EE6-8C4D-21AEC51CE6D6}" type="presParOf" srcId="{44DF2F2E-A949-43CB-8DD5-7BD09FE6B02F}" destId="{1D9B6764-3B2E-458A-AFD9-D97ED1F8ADB1}" srcOrd="1" destOrd="0" presId="urn:microsoft.com/office/officeart/2005/8/layout/chevron2"/>
    <dgm:cxn modelId="{DFD42746-0C53-4C8C-890D-C50FE9EF9737}" type="presParOf" srcId="{2CA4D172-49E5-4FCA-BA46-327498C7DBD2}" destId="{D7963A58-1A1C-4D49-A54F-EEE0E5F7F7FE}" srcOrd="1" destOrd="0" presId="urn:microsoft.com/office/officeart/2005/8/layout/chevron2"/>
    <dgm:cxn modelId="{92B8AF01-6AE1-426E-BD72-03D65D46D0FE}" type="presParOf" srcId="{2CA4D172-49E5-4FCA-BA46-327498C7DBD2}" destId="{51FB15BC-FB19-4660-B145-FEFB24CE9591}" srcOrd="2" destOrd="0" presId="urn:microsoft.com/office/officeart/2005/8/layout/chevron2"/>
    <dgm:cxn modelId="{31164555-BC90-4209-A08C-888DF68F3B3A}" type="presParOf" srcId="{51FB15BC-FB19-4660-B145-FEFB24CE9591}" destId="{ABCFC0AA-1DFF-4F78-92E5-3C9CD41C38C9}" srcOrd="0" destOrd="0" presId="urn:microsoft.com/office/officeart/2005/8/layout/chevron2"/>
    <dgm:cxn modelId="{44F3C528-B87C-4106-944C-5955EFD05243}" type="presParOf" srcId="{51FB15BC-FB19-4660-B145-FEFB24CE9591}" destId="{51B1C2B8-DCBA-4D47-B9FD-B82695CBE359}" srcOrd="1" destOrd="0" presId="urn:microsoft.com/office/officeart/2005/8/layout/chevron2"/>
    <dgm:cxn modelId="{2F071CCF-47DE-4F39-B66D-9AB5E36EA741}" type="presParOf" srcId="{2CA4D172-49E5-4FCA-BA46-327498C7DBD2}" destId="{11BB30B7-6834-4264-9132-83B2FA2FA9E4}" srcOrd="3" destOrd="0" presId="urn:microsoft.com/office/officeart/2005/8/layout/chevron2"/>
    <dgm:cxn modelId="{86A65337-265F-4FAE-86EC-D402B25DD6F4}" type="presParOf" srcId="{2CA4D172-49E5-4FCA-BA46-327498C7DBD2}" destId="{91928DA2-3310-45BF-830E-809650038145}" srcOrd="4" destOrd="0" presId="urn:microsoft.com/office/officeart/2005/8/layout/chevron2"/>
    <dgm:cxn modelId="{FD1E9139-1008-443C-A168-A76E3357FDC5}" type="presParOf" srcId="{91928DA2-3310-45BF-830E-809650038145}" destId="{BBAB9721-72A5-44C3-8B97-4922FA169136}" srcOrd="0" destOrd="0" presId="urn:microsoft.com/office/officeart/2005/8/layout/chevron2"/>
    <dgm:cxn modelId="{BBDCCACE-83C9-4BFE-A81F-79A6264C5697}" type="presParOf" srcId="{91928DA2-3310-45BF-830E-809650038145}" destId="{CC3D7710-7B04-4055-A1A6-245AA53A9F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3B1FB46-5578-4C9E-AC5B-377452763ED3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DA0048-5B29-4BFC-826B-61A2E72CE170}">
      <dgm:prSet phldrT="[Текст]"/>
      <dgm:spPr/>
      <dgm:t>
        <a:bodyPr/>
        <a:lstStyle/>
        <a:p>
          <a:r>
            <a:rPr lang="ru-RU" dirty="0" smtClean="0"/>
            <a:t>Всем ветеранам были вручены медали и подарки ко Дню Победы </a:t>
          </a:r>
          <a:endParaRPr lang="ru-RU" dirty="0"/>
        </a:p>
      </dgm:t>
    </dgm:pt>
    <dgm:pt modelId="{88346EDC-BD7C-4407-B4CE-946BAFC6CB78}" type="parTrans" cxnId="{A1E7CE83-403C-4C43-8690-2E48DECC66AD}">
      <dgm:prSet/>
      <dgm:spPr/>
      <dgm:t>
        <a:bodyPr/>
        <a:lstStyle/>
        <a:p>
          <a:endParaRPr lang="ru-RU"/>
        </a:p>
      </dgm:t>
    </dgm:pt>
    <dgm:pt modelId="{78576003-E7A4-4FAF-A0A6-213354B7EDE9}" type="sibTrans" cxnId="{A1E7CE83-403C-4C43-8690-2E48DECC66AD}">
      <dgm:prSet/>
      <dgm:spPr/>
      <dgm:t>
        <a:bodyPr/>
        <a:lstStyle/>
        <a:p>
          <a:endParaRPr lang="ru-RU"/>
        </a:p>
      </dgm:t>
    </dgm:pt>
    <dgm:pt modelId="{98127004-0A3D-4FAA-B9F6-2EDED1F12149}">
      <dgm:prSet phldrT="[Текст]"/>
      <dgm:spPr/>
      <dgm:t>
        <a:bodyPr/>
        <a:lstStyle/>
        <a:p>
          <a:r>
            <a:rPr lang="ru-RU" dirty="0" smtClean="0"/>
            <a:t>Предприятие ООО «Калуга-Щебень» вручило продуктовые наборы</a:t>
          </a:r>
          <a:endParaRPr lang="ru-RU" dirty="0"/>
        </a:p>
      </dgm:t>
    </dgm:pt>
    <dgm:pt modelId="{DE2C583E-AA0F-4E53-A997-1CE9C70BB692}" type="parTrans" cxnId="{4A67F1EE-6602-48AB-BB03-467FCCEC014B}">
      <dgm:prSet/>
      <dgm:spPr/>
      <dgm:t>
        <a:bodyPr/>
        <a:lstStyle/>
        <a:p>
          <a:endParaRPr lang="ru-RU"/>
        </a:p>
      </dgm:t>
    </dgm:pt>
    <dgm:pt modelId="{5171BFB0-BDCD-4060-8D65-A8D6117B492A}" type="sibTrans" cxnId="{4A67F1EE-6602-48AB-BB03-467FCCEC014B}">
      <dgm:prSet/>
      <dgm:spPr/>
      <dgm:t>
        <a:bodyPr/>
        <a:lstStyle/>
        <a:p>
          <a:endParaRPr lang="ru-RU"/>
        </a:p>
      </dgm:t>
    </dgm:pt>
    <dgm:pt modelId="{3CF6E3AA-884F-404E-A4C6-ACCAFA874CE1}">
      <dgm:prSet phldrT="[Текст]"/>
      <dgm:spPr/>
      <dgm:t>
        <a:bodyPr/>
        <a:lstStyle/>
        <a:p>
          <a:r>
            <a:rPr lang="ru-RU" dirty="0" smtClean="0"/>
            <a:t>Руководитель КФХ Труханов М.Г. по заявкам ветеранов приобрел: телевизор, холодильник, пылесосы, электрочайники и микроволновые печи</a:t>
          </a:r>
          <a:endParaRPr lang="ru-RU" dirty="0"/>
        </a:p>
      </dgm:t>
    </dgm:pt>
    <dgm:pt modelId="{D6C2B927-DE63-4E46-A153-D55624060A7D}" type="parTrans" cxnId="{11A7BD2D-11C4-4835-AFCD-19FD32B13719}">
      <dgm:prSet/>
      <dgm:spPr/>
      <dgm:t>
        <a:bodyPr/>
        <a:lstStyle/>
        <a:p>
          <a:endParaRPr lang="ru-RU"/>
        </a:p>
      </dgm:t>
    </dgm:pt>
    <dgm:pt modelId="{F760D531-D2D8-4065-8E59-09597D3BA88E}" type="sibTrans" cxnId="{11A7BD2D-11C4-4835-AFCD-19FD32B13719}">
      <dgm:prSet/>
      <dgm:spPr/>
      <dgm:t>
        <a:bodyPr/>
        <a:lstStyle/>
        <a:p>
          <a:endParaRPr lang="ru-RU"/>
        </a:p>
      </dgm:t>
    </dgm:pt>
    <dgm:pt modelId="{D711A945-1105-4D70-8348-4409F48CA0D2}">
      <dgm:prSet phldrT="[Текст]"/>
      <dgm:spPr/>
      <dgm:t>
        <a:bodyPr/>
        <a:lstStyle/>
        <a:p>
          <a:r>
            <a:rPr lang="ru-RU" dirty="0" smtClean="0"/>
            <a:t>Ветерану ВОВ Соколовой А.И, были заменены деревянные окна на пластиковые</a:t>
          </a:r>
          <a:endParaRPr lang="ru-RU" dirty="0"/>
        </a:p>
      </dgm:t>
    </dgm:pt>
    <dgm:pt modelId="{DD1007E1-C2DA-4421-8445-37026EBC9E03}" type="parTrans" cxnId="{CEC9E681-AD12-415A-82F7-732932256399}">
      <dgm:prSet/>
      <dgm:spPr/>
      <dgm:t>
        <a:bodyPr/>
        <a:lstStyle/>
        <a:p>
          <a:endParaRPr lang="ru-RU"/>
        </a:p>
      </dgm:t>
    </dgm:pt>
    <dgm:pt modelId="{B35AFEFD-6C91-4BA6-AD1F-F072A108FB1D}" type="sibTrans" cxnId="{CEC9E681-AD12-415A-82F7-732932256399}">
      <dgm:prSet/>
      <dgm:spPr/>
      <dgm:t>
        <a:bodyPr/>
        <a:lstStyle/>
        <a:p>
          <a:endParaRPr lang="ru-RU"/>
        </a:p>
      </dgm:t>
    </dgm:pt>
    <dgm:pt modelId="{31C26C05-B193-4406-BDCB-914A1783872C}">
      <dgm:prSet phldrT="[Текст]"/>
      <dgm:spPr/>
      <dgm:t>
        <a:bodyPr/>
        <a:lstStyle/>
        <a:p>
          <a:r>
            <a:rPr lang="ru-RU" dirty="0" smtClean="0"/>
            <a:t>Для ветеранов приобретены дрова, в количестве 9 машин</a:t>
          </a:r>
          <a:endParaRPr lang="ru-RU" dirty="0"/>
        </a:p>
      </dgm:t>
    </dgm:pt>
    <dgm:pt modelId="{3B29E193-52CC-447B-8BD8-D9CD3784A62A}" type="parTrans" cxnId="{ACB0F730-964C-4AD6-8AF5-C325FFC0AC3E}">
      <dgm:prSet/>
      <dgm:spPr/>
      <dgm:t>
        <a:bodyPr/>
        <a:lstStyle/>
        <a:p>
          <a:endParaRPr lang="ru-RU"/>
        </a:p>
      </dgm:t>
    </dgm:pt>
    <dgm:pt modelId="{EBAA5B52-099E-47EF-BA90-2BAA774345F6}" type="sibTrans" cxnId="{ACB0F730-964C-4AD6-8AF5-C325FFC0AC3E}">
      <dgm:prSet/>
      <dgm:spPr/>
      <dgm:t>
        <a:bodyPr/>
        <a:lstStyle/>
        <a:p>
          <a:endParaRPr lang="ru-RU"/>
        </a:p>
      </dgm:t>
    </dgm:pt>
    <dgm:pt modelId="{CE0122C9-BD70-456F-B48E-4C344CA2A774}" type="pres">
      <dgm:prSet presAssocID="{33B1FB46-5578-4C9E-AC5B-377452763E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74E080-0EFD-491A-9356-1747C035F4A3}" type="pres">
      <dgm:prSet presAssocID="{33DA0048-5B29-4BFC-826B-61A2E72CE170}" presName="node" presStyleLbl="node1" presStyleIdx="0" presStyleCnt="5" custScaleY="140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BAAF1-F7FB-4D58-8156-20A4AD71DCEF}" type="pres">
      <dgm:prSet presAssocID="{78576003-E7A4-4FAF-A0A6-213354B7EDE9}" presName="sibTrans" presStyleCnt="0"/>
      <dgm:spPr/>
    </dgm:pt>
    <dgm:pt modelId="{A6275707-D756-43D0-928D-5FA4F49E33C7}" type="pres">
      <dgm:prSet presAssocID="{98127004-0A3D-4FAA-B9F6-2EDED1F12149}" presName="node" presStyleLbl="node1" presStyleIdx="1" presStyleCnt="5" custLinFactNeighborX="-399" custLinFactNeighborY="68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B6D6F-E416-4FB6-9D9D-D603C240B743}" type="pres">
      <dgm:prSet presAssocID="{5171BFB0-BDCD-4060-8D65-A8D6117B492A}" presName="sibTrans" presStyleCnt="0"/>
      <dgm:spPr/>
    </dgm:pt>
    <dgm:pt modelId="{F521FC23-AC16-47F0-BB07-8FE8DBE72B7A}" type="pres">
      <dgm:prSet presAssocID="{3CF6E3AA-884F-404E-A4C6-ACCAFA874CE1}" presName="node" presStyleLbl="node1" presStyleIdx="2" presStyleCnt="5" custScaleY="131602" custLinFactNeighborX="-1201" custLinFactNeighborY="-4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A1876-FE1E-4B87-BEA1-6D78F0F083D6}" type="pres">
      <dgm:prSet presAssocID="{F760D531-D2D8-4065-8E59-09597D3BA88E}" presName="sibTrans" presStyleCnt="0"/>
      <dgm:spPr/>
    </dgm:pt>
    <dgm:pt modelId="{57998F44-07C4-48A9-9C19-A86F869189DB}" type="pres">
      <dgm:prSet presAssocID="{D711A945-1105-4D70-8348-4409F48CA0D2}" presName="node" presStyleLbl="node1" presStyleIdx="3" presStyleCnt="5" custScaleX="101597" custScaleY="131491" custLinFactNeighborX="-50999" custLinFactNeighborY="19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74F46-BCE4-44C7-98D0-34AC58CC7ADA}" type="pres">
      <dgm:prSet presAssocID="{B35AFEFD-6C91-4BA6-AD1F-F072A108FB1D}" presName="sibTrans" presStyleCnt="0"/>
      <dgm:spPr/>
    </dgm:pt>
    <dgm:pt modelId="{41261640-C29C-423C-B311-BFA067B364E7}" type="pres">
      <dgm:prSet presAssocID="{31C26C05-B193-4406-BDCB-914A1783872C}" presName="node" presStyleLbl="node1" presStyleIdx="4" presStyleCnt="5" custScaleX="105600" custScaleY="123995" custLinFactNeighborX="53001" custLinFactNeighborY="3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E7CE83-403C-4C43-8690-2E48DECC66AD}" srcId="{33B1FB46-5578-4C9E-AC5B-377452763ED3}" destId="{33DA0048-5B29-4BFC-826B-61A2E72CE170}" srcOrd="0" destOrd="0" parTransId="{88346EDC-BD7C-4407-B4CE-946BAFC6CB78}" sibTransId="{78576003-E7A4-4FAF-A0A6-213354B7EDE9}"/>
    <dgm:cxn modelId="{08EF58BB-38A1-44A6-A935-2C98D77F4FC8}" type="presOf" srcId="{31C26C05-B193-4406-BDCB-914A1783872C}" destId="{41261640-C29C-423C-B311-BFA067B364E7}" srcOrd="0" destOrd="0" presId="urn:microsoft.com/office/officeart/2005/8/layout/default#2"/>
    <dgm:cxn modelId="{ACB0F730-964C-4AD6-8AF5-C325FFC0AC3E}" srcId="{33B1FB46-5578-4C9E-AC5B-377452763ED3}" destId="{31C26C05-B193-4406-BDCB-914A1783872C}" srcOrd="4" destOrd="0" parTransId="{3B29E193-52CC-447B-8BD8-D9CD3784A62A}" sibTransId="{EBAA5B52-099E-47EF-BA90-2BAA774345F6}"/>
    <dgm:cxn modelId="{AB97DF36-346A-4553-AEE0-87A58CCE19B2}" type="presOf" srcId="{33DA0048-5B29-4BFC-826B-61A2E72CE170}" destId="{0374E080-0EFD-491A-9356-1747C035F4A3}" srcOrd="0" destOrd="0" presId="urn:microsoft.com/office/officeart/2005/8/layout/default#2"/>
    <dgm:cxn modelId="{4A67F1EE-6602-48AB-BB03-467FCCEC014B}" srcId="{33B1FB46-5578-4C9E-AC5B-377452763ED3}" destId="{98127004-0A3D-4FAA-B9F6-2EDED1F12149}" srcOrd="1" destOrd="0" parTransId="{DE2C583E-AA0F-4E53-A997-1CE9C70BB692}" sibTransId="{5171BFB0-BDCD-4060-8D65-A8D6117B492A}"/>
    <dgm:cxn modelId="{CDACF374-09DB-4BCC-B31E-E95C7A80C3FC}" type="presOf" srcId="{33B1FB46-5578-4C9E-AC5B-377452763ED3}" destId="{CE0122C9-BD70-456F-B48E-4C344CA2A774}" srcOrd="0" destOrd="0" presId="urn:microsoft.com/office/officeart/2005/8/layout/default#2"/>
    <dgm:cxn modelId="{F8A5CA4E-1348-4CEA-822B-50CCAA9B5FDC}" type="presOf" srcId="{D711A945-1105-4D70-8348-4409F48CA0D2}" destId="{57998F44-07C4-48A9-9C19-A86F869189DB}" srcOrd="0" destOrd="0" presId="urn:microsoft.com/office/officeart/2005/8/layout/default#2"/>
    <dgm:cxn modelId="{11A7BD2D-11C4-4835-AFCD-19FD32B13719}" srcId="{33B1FB46-5578-4C9E-AC5B-377452763ED3}" destId="{3CF6E3AA-884F-404E-A4C6-ACCAFA874CE1}" srcOrd="2" destOrd="0" parTransId="{D6C2B927-DE63-4E46-A153-D55624060A7D}" sibTransId="{F760D531-D2D8-4065-8E59-09597D3BA88E}"/>
    <dgm:cxn modelId="{CEC9E681-AD12-415A-82F7-732932256399}" srcId="{33B1FB46-5578-4C9E-AC5B-377452763ED3}" destId="{D711A945-1105-4D70-8348-4409F48CA0D2}" srcOrd="3" destOrd="0" parTransId="{DD1007E1-C2DA-4421-8445-37026EBC9E03}" sibTransId="{B35AFEFD-6C91-4BA6-AD1F-F072A108FB1D}"/>
    <dgm:cxn modelId="{4BFC2049-DA4D-452B-971A-FBB5BDB25CA0}" type="presOf" srcId="{98127004-0A3D-4FAA-B9F6-2EDED1F12149}" destId="{A6275707-D756-43D0-928D-5FA4F49E33C7}" srcOrd="0" destOrd="0" presId="urn:microsoft.com/office/officeart/2005/8/layout/default#2"/>
    <dgm:cxn modelId="{919D4337-F70C-454E-A0CD-2A83F8FC1084}" type="presOf" srcId="{3CF6E3AA-884F-404E-A4C6-ACCAFA874CE1}" destId="{F521FC23-AC16-47F0-BB07-8FE8DBE72B7A}" srcOrd="0" destOrd="0" presId="urn:microsoft.com/office/officeart/2005/8/layout/default#2"/>
    <dgm:cxn modelId="{CAC5742B-989A-41F8-9658-081889B8A2F6}" type="presParOf" srcId="{CE0122C9-BD70-456F-B48E-4C344CA2A774}" destId="{0374E080-0EFD-491A-9356-1747C035F4A3}" srcOrd="0" destOrd="0" presId="urn:microsoft.com/office/officeart/2005/8/layout/default#2"/>
    <dgm:cxn modelId="{C1E8A2C2-7BDA-4EC2-B548-E52DC8E50E5D}" type="presParOf" srcId="{CE0122C9-BD70-456F-B48E-4C344CA2A774}" destId="{ADCBAAF1-F7FB-4D58-8156-20A4AD71DCEF}" srcOrd="1" destOrd="0" presId="urn:microsoft.com/office/officeart/2005/8/layout/default#2"/>
    <dgm:cxn modelId="{5DBB485A-40C5-41B2-81EF-790B4AD0B54B}" type="presParOf" srcId="{CE0122C9-BD70-456F-B48E-4C344CA2A774}" destId="{A6275707-D756-43D0-928D-5FA4F49E33C7}" srcOrd="2" destOrd="0" presId="urn:microsoft.com/office/officeart/2005/8/layout/default#2"/>
    <dgm:cxn modelId="{6676E4E0-9052-4B4C-B19F-E4622087F39C}" type="presParOf" srcId="{CE0122C9-BD70-456F-B48E-4C344CA2A774}" destId="{788B6D6F-E416-4FB6-9D9D-D603C240B743}" srcOrd="3" destOrd="0" presId="urn:microsoft.com/office/officeart/2005/8/layout/default#2"/>
    <dgm:cxn modelId="{C7778572-A72B-491A-B482-511C531F741D}" type="presParOf" srcId="{CE0122C9-BD70-456F-B48E-4C344CA2A774}" destId="{F521FC23-AC16-47F0-BB07-8FE8DBE72B7A}" srcOrd="4" destOrd="0" presId="urn:microsoft.com/office/officeart/2005/8/layout/default#2"/>
    <dgm:cxn modelId="{B71A005E-5BC5-42E6-8F6E-A4CBF63CF243}" type="presParOf" srcId="{CE0122C9-BD70-456F-B48E-4C344CA2A774}" destId="{8A9A1876-FE1E-4B87-BEA1-6D78F0F083D6}" srcOrd="5" destOrd="0" presId="urn:microsoft.com/office/officeart/2005/8/layout/default#2"/>
    <dgm:cxn modelId="{7C0AA566-E679-4464-AC2E-0D6DDDA741CD}" type="presParOf" srcId="{CE0122C9-BD70-456F-B48E-4C344CA2A774}" destId="{57998F44-07C4-48A9-9C19-A86F869189DB}" srcOrd="6" destOrd="0" presId="urn:microsoft.com/office/officeart/2005/8/layout/default#2"/>
    <dgm:cxn modelId="{A7FE3E8F-DC75-4276-A9F0-C2FBD21A8702}" type="presParOf" srcId="{CE0122C9-BD70-456F-B48E-4C344CA2A774}" destId="{05374F46-BCE4-44C7-98D0-34AC58CC7ADA}" srcOrd="7" destOrd="0" presId="urn:microsoft.com/office/officeart/2005/8/layout/default#2"/>
    <dgm:cxn modelId="{50E23548-C83F-4625-A5F3-82071780FDBA}" type="presParOf" srcId="{CE0122C9-BD70-456F-B48E-4C344CA2A774}" destId="{41261640-C29C-423C-B311-BFA067B364E7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6E59B7-DADC-4007-9ED3-D6841C48270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2D4531-8B79-41CC-A336-DF3FE4910659}">
      <dgm:prSet phldrT="[Текст]" custT="1"/>
      <dgm:spPr/>
      <dgm:t>
        <a:bodyPr/>
        <a:lstStyle/>
        <a:p>
          <a:r>
            <a:rPr lang="ru-RU" sz="1600" dirty="0" smtClean="0"/>
            <a:t>Начать работу по оформлению дорог местного значения</a:t>
          </a:r>
          <a:endParaRPr lang="ru-RU" sz="1600" dirty="0"/>
        </a:p>
      </dgm:t>
    </dgm:pt>
    <dgm:pt modelId="{768EAE28-A193-462E-85B1-8F04FA199425}" type="parTrans" cxnId="{5AF972AE-731C-4720-867F-F2DA7A41DA33}">
      <dgm:prSet/>
      <dgm:spPr/>
      <dgm:t>
        <a:bodyPr/>
        <a:lstStyle/>
        <a:p>
          <a:endParaRPr lang="ru-RU"/>
        </a:p>
      </dgm:t>
    </dgm:pt>
    <dgm:pt modelId="{595CB0E9-0A67-4C3D-B8B1-1D9A255C0966}" type="sibTrans" cxnId="{5AF972AE-731C-4720-867F-F2DA7A41DA33}">
      <dgm:prSet/>
      <dgm:spPr/>
      <dgm:t>
        <a:bodyPr/>
        <a:lstStyle/>
        <a:p>
          <a:endParaRPr lang="ru-RU"/>
        </a:p>
      </dgm:t>
    </dgm:pt>
    <dgm:pt modelId="{DEEE026F-4012-4520-BFF2-19C53EE3E59A}">
      <dgm:prSet phldrT="[Текст]" custT="1"/>
      <dgm:spPr/>
      <dgm:t>
        <a:bodyPr/>
        <a:lstStyle/>
        <a:p>
          <a:r>
            <a:rPr lang="ru-RU" sz="1400" dirty="0" smtClean="0"/>
            <a:t>Продолжить реконструкцию уличного освещения </a:t>
          </a:r>
          <a:endParaRPr lang="ru-RU" sz="1400" dirty="0"/>
        </a:p>
      </dgm:t>
    </dgm:pt>
    <dgm:pt modelId="{48E38606-2A4D-499E-88BD-44D3E03CE034}" type="parTrans" cxnId="{E4161ADA-90F7-4052-9A03-A6D80BFB1128}">
      <dgm:prSet/>
      <dgm:spPr/>
      <dgm:t>
        <a:bodyPr/>
        <a:lstStyle/>
        <a:p>
          <a:endParaRPr lang="ru-RU"/>
        </a:p>
      </dgm:t>
    </dgm:pt>
    <dgm:pt modelId="{14FD80FA-67B5-43F6-BE9B-8EB92F4B7FCD}" type="sibTrans" cxnId="{E4161ADA-90F7-4052-9A03-A6D80BFB1128}">
      <dgm:prSet/>
      <dgm:spPr/>
      <dgm:t>
        <a:bodyPr/>
        <a:lstStyle/>
        <a:p>
          <a:endParaRPr lang="ru-RU"/>
        </a:p>
      </dgm:t>
    </dgm:pt>
    <dgm:pt modelId="{8F0075EA-C247-4136-9BC7-DE5175F7C5C0}">
      <dgm:prSet phldrT="[Текст]" custT="1"/>
      <dgm:spPr/>
      <dgm:t>
        <a:bodyPr/>
        <a:lstStyle/>
        <a:p>
          <a:r>
            <a:rPr lang="ru-RU" sz="1600" dirty="0" smtClean="0"/>
            <a:t>Принять участие в программе «Культура» по ремонту СДК </a:t>
          </a:r>
          <a:r>
            <a:rPr lang="ru-RU" sz="1600" dirty="0" err="1" smtClean="0"/>
            <a:t>д.Серединское</a:t>
          </a:r>
          <a:endParaRPr lang="ru-RU" sz="1600" dirty="0"/>
        </a:p>
      </dgm:t>
    </dgm:pt>
    <dgm:pt modelId="{78D52903-6C43-48FB-B3DC-73EBEDF01350}" type="parTrans" cxnId="{CCB6D4DB-24C8-4E77-9A1B-CC82D24EEE04}">
      <dgm:prSet/>
      <dgm:spPr/>
      <dgm:t>
        <a:bodyPr/>
        <a:lstStyle/>
        <a:p>
          <a:endParaRPr lang="ru-RU"/>
        </a:p>
      </dgm:t>
    </dgm:pt>
    <dgm:pt modelId="{0A61AF08-387D-4688-BA48-7613757B2A69}" type="sibTrans" cxnId="{CCB6D4DB-24C8-4E77-9A1B-CC82D24EEE04}">
      <dgm:prSet/>
      <dgm:spPr/>
      <dgm:t>
        <a:bodyPr/>
        <a:lstStyle/>
        <a:p>
          <a:endParaRPr lang="ru-RU"/>
        </a:p>
      </dgm:t>
    </dgm:pt>
    <dgm:pt modelId="{D7D3837E-14EF-4C95-B258-2901153BBCB8}" type="pres">
      <dgm:prSet presAssocID="{B66E59B7-DADC-4007-9ED3-D6841C4827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F3A8CD-6CF7-4247-BF48-13DFA13A095C}" type="pres">
      <dgm:prSet presAssocID="{122D4531-8B79-41CC-A336-DF3FE49106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2F4A9-F456-42BC-98F2-C99D42C5FF4B}" type="pres">
      <dgm:prSet presAssocID="{595CB0E9-0A67-4C3D-B8B1-1D9A255C0966}" presName="sibTrans" presStyleCnt="0"/>
      <dgm:spPr/>
    </dgm:pt>
    <dgm:pt modelId="{DDC1F45E-91A0-425A-A30B-DCC5B9EBF4F6}" type="pres">
      <dgm:prSet presAssocID="{DEEE026F-4012-4520-BFF2-19C53EE3E5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0FE37-69B3-496B-B9FE-4435063C752C}" type="pres">
      <dgm:prSet presAssocID="{14FD80FA-67B5-43F6-BE9B-8EB92F4B7FCD}" presName="sibTrans" presStyleCnt="0"/>
      <dgm:spPr/>
    </dgm:pt>
    <dgm:pt modelId="{F9430424-4B06-4581-A91B-063AC0ED5E8B}" type="pres">
      <dgm:prSet presAssocID="{8F0075EA-C247-4136-9BC7-DE5175F7C5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972AE-731C-4720-867F-F2DA7A41DA33}" srcId="{B66E59B7-DADC-4007-9ED3-D6841C482704}" destId="{122D4531-8B79-41CC-A336-DF3FE4910659}" srcOrd="0" destOrd="0" parTransId="{768EAE28-A193-462E-85B1-8F04FA199425}" sibTransId="{595CB0E9-0A67-4C3D-B8B1-1D9A255C0966}"/>
    <dgm:cxn modelId="{E4161ADA-90F7-4052-9A03-A6D80BFB1128}" srcId="{B66E59B7-DADC-4007-9ED3-D6841C482704}" destId="{DEEE026F-4012-4520-BFF2-19C53EE3E59A}" srcOrd="1" destOrd="0" parTransId="{48E38606-2A4D-499E-88BD-44D3E03CE034}" sibTransId="{14FD80FA-67B5-43F6-BE9B-8EB92F4B7FCD}"/>
    <dgm:cxn modelId="{A5710A90-8D7D-4922-9E4C-AEA521C4F386}" type="presOf" srcId="{122D4531-8B79-41CC-A336-DF3FE4910659}" destId="{F2F3A8CD-6CF7-4247-BF48-13DFA13A095C}" srcOrd="0" destOrd="0" presId="urn:microsoft.com/office/officeart/2005/8/layout/hList6"/>
    <dgm:cxn modelId="{64087828-3441-4B90-A9BE-2183E59D6E93}" type="presOf" srcId="{8F0075EA-C247-4136-9BC7-DE5175F7C5C0}" destId="{F9430424-4B06-4581-A91B-063AC0ED5E8B}" srcOrd="0" destOrd="0" presId="urn:microsoft.com/office/officeart/2005/8/layout/hList6"/>
    <dgm:cxn modelId="{CCB6D4DB-24C8-4E77-9A1B-CC82D24EEE04}" srcId="{B66E59B7-DADC-4007-9ED3-D6841C482704}" destId="{8F0075EA-C247-4136-9BC7-DE5175F7C5C0}" srcOrd="2" destOrd="0" parTransId="{78D52903-6C43-48FB-B3DC-73EBEDF01350}" sibTransId="{0A61AF08-387D-4688-BA48-7613757B2A69}"/>
    <dgm:cxn modelId="{D6A0C371-19E6-419D-AEAB-AAF12E9E2743}" type="presOf" srcId="{DEEE026F-4012-4520-BFF2-19C53EE3E59A}" destId="{DDC1F45E-91A0-425A-A30B-DCC5B9EBF4F6}" srcOrd="0" destOrd="0" presId="urn:microsoft.com/office/officeart/2005/8/layout/hList6"/>
    <dgm:cxn modelId="{05D565B6-0083-40A7-BCED-4D9079E4BD79}" type="presOf" srcId="{B66E59B7-DADC-4007-9ED3-D6841C482704}" destId="{D7D3837E-14EF-4C95-B258-2901153BBCB8}" srcOrd="0" destOrd="0" presId="urn:microsoft.com/office/officeart/2005/8/layout/hList6"/>
    <dgm:cxn modelId="{6A8D8E4D-B468-4CAC-9120-3262B771F5FD}" type="presParOf" srcId="{D7D3837E-14EF-4C95-B258-2901153BBCB8}" destId="{F2F3A8CD-6CF7-4247-BF48-13DFA13A095C}" srcOrd="0" destOrd="0" presId="urn:microsoft.com/office/officeart/2005/8/layout/hList6"/>
    <dgm:cxn modelId="{2E686C3A-4012-41A9-A2F7-9201CB5FFFFC}" type="presParOf" srcId="{D7D3837E-14EF-4C95-B258-2901153BBCB8}" destId="{0172F4A9-F456-42BC-98F2-C99D42C5FF4B}" srcOrd="1" destOrd="0" presId="urn:microsoft.com/office/officeart/2005/8/layout/hList6"/>
    <dgm:cxn modelId="{6F18C67A-56AC-43A8-8816-C57365342656}" type="presParOf" srcId="{D7D3837E-14EF-4C95-B258-2901153BBCB8}" destId="{DDC1F45E-91A0-425A-A30B-DCC5B9EBF4F6}" srcOrd="2" destOrd="0" presId="urn:microsoft.com/office/officeart/2005/8/layout/hList6"/>
    <dgm:cxn modelId="{A9140672-E84A-4558-9EEF-CFACE5713B9D}" type="presParOf" srcId="{D7D3837E-14EF-4C95-B258-2901153BBCB8}" destId="{D160FE37-69B3-496B-B9FE-4435063C752C}" srcOrd="3" destOrd="0" presId="urn:microsoft.com/office/officeart/2005/8/layout/hList6"/>
    <dgm:cxn modelId="{F5F767D7-786A-459F-B37B-F4F89C633BE1}" type="presParOf" srcId="{D7D3837E-14EF-4C95-B258-2901153BBCB8}" destId="{F9430424-4B06-4581-A91B-063AC0ED5E8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66E59B7-DADC-4007-9ED3-D6841C48270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2D4531-8B79-41CC-A336-DF3FE4910659}">
      <dgm:prSet phldrT="[Текст]"/>
      <dgm:spPr/>
      <dgm:t>
        <a:bodyPr/>
        <a:lstStyle/>
        <a:p>
          <a:r>
            <a:rPr lang="ru-RU" dirty="0" smtClean="0"/>
            <a:t>Продолжить ремонт дорог</a:t>
          </a:r>
          <a:endParaRPr lang="ru-RU" dirty="0"/>
        </a:p>
      </dgm:t>
    </dgm:pt>
    <dgm:pt modelId="{768EAE28-A193-462E-85B1-8F04FA199425}" type="parTrans" cxnId="{5AF972AE-731C-4720-867F-F2DA7A41DA33}">
      <dgm:prSet/>
      <dgm:spPr/>
      <dgm:t>
        <a:bodyPr/>
        <a:lstStyle/>
        <a:p>
          <a:endParaRPr lang="ru-RU"/>
        </a:p>
      </dgm:t>
    </dgm:pt>
    <dgm:pt modelId="{595CB0E9-0A67-4C3D-B8B1-1D9A255C0966}" type="sibTrans" cxnId="{5AF972AE-731C-4720-867F-F2DA7A41DA33}">
      <dgm:prSet/>
      <dgm:spPr/>
      <dgm:t>
        <a:bodyPr/>
        <a:lstStyle/>
        <a:p>
          <a:endParaRPr lang="ru-RU"/>
        </a:p>
      </dgm:t>
    </dgm:pt>
    <dgm:pt modelId="{DEEE026F-4012-4520-BFF2-19C53EE3E59A}">
      <dgm:prSet phldrT="[Текст]"/>
      <dgm:spPr/>
      <dgm:t>
        <a:bodyPr/>
        <a:lstStyle/>
        <a:p>
          <a:r>
            <a:rPr lang="ru-RU" dirty="0" smtClean="0"/>
            <a:t>Начать работу по оформлению водопроводных сетей</a:t>
          </a:r>
          <a:endParaRPr lang="ru-RU" dirty="0"/>
        </a:p>
      </dgm:t>
    </dgm:pt>
    <dgm:pt modelId="{48E38606-2A4D-499E-88BD-44D3E03CE034}" type="parTrans" cxnId="{E4161ADA-90F7-4052-9A03-A6D80BFB1128}">
      <dgm:prSet/>
      <dgm:spPr/>
      <dgm:t>
        <a:bodyPr/>
        <a:lstStyle/>
        <a:p>
          <a:endParaRPr lang="ru-RU"/>
        </a:p>
      </dgm:t>
    </dgm:pt>
    <dgm:pt modelId="{14FD80FA-67B5-43F6-BE9B-8EB92F4B7FCD}" type="sibTrans" cxnId="{E4161ADA-90F7-4052-9A03-A6D80BFB1128}">
      <dgm:prSet/>
      <dgm:spPr/>
      <dgm:t>
        <a:bodyPr/>
        <a:lstStyle/>
        <a:p>
          <a:endParaRPr lang="ru-RU"/>
        </a:p>
      </dgm:t>
    </dgm:pt>
    <dgm:pt modelId="{D7D3837E-14EF-4C95-B258-2901153BBCB8}" type="pres">
      <dgm:prSet presAssocID="{B66E59B7-DADC-4007-9ED3-D6841C4827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F3A8CD-6CF7-4247-BF48-13DFA13A095C}" type="pres">
      <dgm:prSet presAssocID="{122D4531-8B79-41CC-A336-DF3FE491065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2F4A9-F456-42BC-98F2-C99D42C5FF4B}" type="pres">
      <dgm:prSet presAssocID="{595CB0E9-0A67-4C3D-B8B1-1D9A255C0966}" presName="sibTrans" presStyleCnt="0"/>
      <dgm:spPr/>
    </dgm:pt>
    <dgm:pt modelId="{DDC1F45E-91A0-425A-A30B-DCC5B9EBF4F6}" type="pres">
      <dgm:prSet presAssocID="{DEEE026F-4012-4520-BFF2-19C53EE3E59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972AE-731C-4720-867F-F2DA7A41DA33}" srcId="{B66E59B7-DADC-4007-9ED3-D6841C482704}" destId="{122D4531-8B79-41CC-A336-DF3FE4910659}" srcOrd="0" destOrd="0" parTransId="{768EAE28-A193-462E-85B1-8F04FA199425}" sibTransId="{595CB0E9-0A67-4C3D-B8B1-1D9A255C0966}"/>
    <dgm:cxn modelId="{99739769-BD27-41D9-AF49-EF55A88E4F36}" type="presOf" srcId="{122D4531-8B79-41CC-A336-DF3FE4910659}" destId="{F2F3A8CD-6CF7-4247-BF48-13DFA13A095C}" srcOrd="0" destOrd="0" presId="urn:microsoft.com/office/officeart/2005/8/layout/hList6"/>
    <dgm:cxn modelId="{74B884D3-E08D-45C0-8497-E7F99AD8A13F}" type="presOf" srcId="{DEEE026F-4012-4520-BFF2-19C53EE3E59A}" destId="{DDC1F45E-91A0-425A-A30B-DCC5B9EBF4F6}" srcOrd="0" destOrd="0" presId="urn:microsoft.com/office/officeart/2005/8/layout/hList6"/>
    <dgm:cxn modelId="{E4161ADA-90F7-4052-9A03-A6D80BFB1128}" srcId="{B66E59B7-DADC-4007-9ED3-D6841C482704}" destId="{DEEE026F-4012-4520-BFF2-19C53EE3E59A}" srcOrd="1" destOrd="0" parTransId="{48E38606-2A4D-499E-88BD-44D3E03CE034}" sibTransId="{14FD80FA-67B5-43F6-BE9B-8EB92F4B7FCD}"/>
    <dgm:cxn modelId="{7B1C9E54-C8C1-44CF-B2D4-478139BB4F2A}" type="presOf" srcId="{B66E59B7-DADC-4007-9ED3-D6841C482704}" destId="{D7D3837E-14EF-4C95-B258-2901153BBCB8}" srcOrd="0" destOrd="0" presId="urn:microsoft.com/office/officeart/2005/8/layout/hList6"/>
    <dgm:cxn modelId="{B0DB264F-9D03-4750-B529-B8EE3419814D}" type="presParOf" srcId="{D7D3837E-14EF-4C95-B258-2901153BBCB8}" destId="{F2F3A8CD-6CF7-4247-BF48-13DFA13A095C}" srcOrd="0" destOrd="0" presId="urn:microsoft.com/office/officeart/2005/8/layout/hList6"/>
    <dgm:cxn modelId="{BCC69CAB-9380-48E8-9F6D-D14A504E6DF0}" type="presParOf" srcId="{D7D3837E-14EF-4C95-B258-2901153BBCB8}" destId="{0172F4A9-F456-42BC-98F2-C99D42C5FF4B}" srcOrd="1" destOrd="0" presId="urn:microsoft.com/office/officeart/2005/8/layout/hList6"/>
    <dgm:cxn modelId="{129917A4-6B28-4001-A53F-2A3DBBCAC4EB}" type="presParOf" srcId="{D7D3837E-14EF-4C95-B258-2901153BBCB8}" destId="{DDC1F45E-91A0-425A-A30B-DCC5B9EBF4F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01175-AC0F-4F42-94F4-314CCC47BF9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62DF4F-B87E-426E-BB06-00A3ADADCE07}">
      <dgm:prSet phldrT="[Текст]"/>
      <dgm:spPr/>
      <dgm:t>
        <a:bodyPr/>
        <a:lstStyle/>
        <a:p>
          <a:r>
            <a:rPr lang="ru-RU" dirty="0" smtClean="0"/>
            <a:t>140</a:t>
          </a:r>
          <a:endParaRPr lang="ru-RU" dirty="0"/>
        </a:p>
      </dgm:t>
    </dgm:pt>
    <dgm:pt modelId="{5C5AD65B-7216-4FE1-BBD6-45FE92103257}" type="parTrans" cxnId="{2302AB9C-DAAF-4F0E-AEFE-8C5C37BE5310}">
      <dgm:prSet/>
      <dgm:spPr/>
      <dgm:t>
        <a:bodyPr/>
        <a:lstStyle/>
        <a:p>
          <a:endParaRPr lang="ru-RU"/>
        </a:p>
      </dgm:t>
    </dgm:pt>
    <dgm:pt modelId="{7C4FEE1A-0E93-46C6-8546-F227A26B156D}" type="sibTrans" cxnId="{2302AB9C-DAAF-4F0E-AEFE-8C5C37BE5310}">
      <dgm:prSet/>
      <dgm:spPr/>
      <dgm:t>
        <a:bodyPr/>
        <a:lstStyle/>
        <a:p>
          <a:endParaRPr lang="ru-RU"/>
        </a:p>
      </dgm:t>
    </dgm:pt>
    <dgm:pt modelId="{3D0314AD-22B1-4D6E-B687-A9C157D1B429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190</a:t>
          </a:r>
          <a:endParaRPr lang="ru-RU" dirty="0"/>
        </a:p>
      </dgm:t>
    </dgm:pt>
    <dgm:pt modelId="{609D3D4C-644D-4EA9-BDB4-F61EB580B10F}" type="parTrans" cxnId="{FDD1A7B4-EB00-40A1-A4B3-374D85DA2C68}">
      <dgm:prSet/>
      <dgm:spPr/>
      <dgm:t>
        <a:bodyPr/>
        <a:lstStyle/>
        <a:p>
          <a:endParaRPr lang="ru-RU"/>
        </a:p>
      </dgm:t>
    </dgm:pt>
    <dgm:pt modelId="{F6FA8D96-7E08-4C87-9503-377225CA9884}" type="sibTrans" cxnId="{FDD1A7B4-EB00-40A1-A4B3-374D85DA2C68}">
      <dgm:prSet/>
      <dgm:spPr/>
      <dgm:t>
        <a:bodyPr/>
        <a:lstStyle/>
        <a:p>
          <a:endParaRPr lang="ru-RU"/>
        </a:p>
      </dgm:t>
    </dgm:pt>
    <dgm:pt modelId="{27AB6A91-A351-4E3C-8AF6-969D9A5F4FEA}">
      <dgm:prSet phldrT="[Текст]"/>
      <dgm:spPr/>
      <dgm:t>
        <a:bodyPr/>
        <a:lstStyle/>
        <a:p>
          <a:pPr algn="ctr"/>
          <a:r>
            <a:rPr lang="ru-RU" dirty="0" smtClean="0"/>
            <a:t>Распоряжений произведено</a:t>
          </a:r>
          <a:endParaRPr lang="ru-RU" dirty="0"/>
        </a:p>
      </dgm:t>
    </dgm:pt>
    <dgm:pt modelId="{8A3BFE17-46D8-4AFF-B0E2-EE8DD0BBB45D}" type="parTrans" cxnId="{3F50E182-BCAA-4E2A-BF3B-FABE9DA187B0}">
      <dgm:prSet/>
      <dgm:spPr/>
      <dgm:t>
        <a:bodyPr/>
        <a:lstStyle/>
        <a:p>
          <a:endParaRPr lang="ru-RU"/>
        </a:p>
      </dgm:t>
    </dgm:pt>
    <dgm:pt modelId="{1D843ABE-9AB5-45FA-BB24-353FE4F644B8}" type="sibTrans" cxnId="{3F50E182-BCAA-4E2A-BF3B-FABE9DA187B0}">
      <dgm:prSet/>
      <dgm:spPr/>
      <dgm:t>
        <a:bodyPr/>
        <a:lstStyle/>
        <a:p>
          <a:endParaRPr lang="ru-RU"/>
        </a:p>
      </dgm:t>
    </dgm:pt>
    <dgm:pt modelId="{E85A3A57-1950-4DEA-AA74-A242DFB0366F}">
      <dgm:prSet phldrT="[Текст]"/>
      <dgm:spPr/>
      <dgm:t>
        <a:bodyPr/>
        <a:lstStyle/>
        <a:p>
          <a:r>
            <a:rPr lang="ru-RU" dirty="0" smtClean="0"/>
            <a:t>663</a:t>
          </a:r>
          <a:endParaRPr lang="ru-RU" dirty="0"/>
        </a:p>
      </dgm:t>
    </dgm:pt>
    <dgm:pt modelId="{8F8C022B-5FD2-471B-9A9D-5958D461ADB5}" type="parTrans" cxnId="{EDCB7C7D-C190-4EE9-9AFD-8DBAEE40641E}">
      <dgm:prSet/>
      <dgm:spPr/>
      <dgm:t>
        <a:bodyPr/>
        <a:lstStyle/>
        <a:p>
          <a:endParaRPr lang="ru-RU"/>
        </a:p>
      </dgm:t>
    </dgm:pt>
    <dgm:pt modelId="{1865EAEA-81E1-42B6-81D5-A78A5AB23596}" type="sibTrans" cxnId="{EDCB7C7D-C190-4EE9-9AFD-8DBAEE40641E}">
      <dgm:prSet/>
      <dgm:spPr/>
      <dgm:t>
        <a:bodyPr/>
        <a:lstStyle/>
        <a:p>
          <a:endParaRPr lang="ru-RU"/>
        </a:p>
      </dgm:t>
    </dgm:pt>
    <dgm:pt modelId="{D438C916-DAE6-484E-838B-30726CA48C85}">
      <dgm:prSet phldrT="[Текст]"/>
      <dgm:spPr/>
      <dgm:t>
        <a:bodyPr/>
        <a:lstStyle/>
        <a:p>
          <a:pPr algn="ctr"/>
          <a:r>
            <a:rPr lang="ru-RU" dirty="0" smtClean="0"/>
            <a:t>Справки выдано </a:t>
          </a:r>
          <a:endParaRPr lang="ru-RU" dirty="0"/>
        </a:p>
      </dgm:t>
    </dgm:pt>
    <dgm:pt modelId="{682CAA71-1A95-42B9-8CE9-4875A58E459B}" type="parTrans" cxnId="{A2C52B73-816C-4EED-B4AE-AFD3804376D8}">
      <dgm:prSet/>
      <dgm:spPr/>
      <dgm:t>
        <a:bodyPr/>
        <a:lstStyle/>
        <a:p>
          <a:endParaRPr lang="ru-RU"/>
        </a:p>
      </dgm:t>
    </dgm:pt>
    <dgm:pt modelId="{58915BE1-A79F-4EC2-91C1-D56315480B68}" type="sibTrans" cxnId="{A2C52B73-816C-4EED-B4AE-AFD3804376D8}">
      <dgm:prSet/>
      <dgm:spPr/>
      <dgm:t>
        <a:bodyPr/>
        <a:lstStyle/>
        <a:p>
          <a:endParaRPr lang="ru-RU"/>
        </a:p>
      </dgm:t>
    </dgm:pt>
    <dgm:pt modelId="{051A69BB-C2A6-4837-8157-2F0151B1C9E8}">
      <dgm:prSet phldrT="[Текст]"/>
      <dgm:spPr/>
      <dgm:t>
        <a:bodyPr/>
        <a:lstStyle/>
        <a:p>
          <a:pPr algn="ctr"/>
          <a:r>
            <a:rPr lang="ru-RU" dirty="0" smtClean="0"/>
            <a:t>Постановлений принято </a:t>
          </a:r>
          <a:endParaRPr lang="ru-RU" dirty="0"/>
        </a:p>
      </dgm:t>
    </dgm:pt>
    <dgm:pt modelId="{4077B4AB-1B1A-4DB2-9D33-C7C92BFC5CD4}" type="sibTrans" cxnId="{B60DF11F-8015-4789-BDD1-90D196A0EE97}">
      <dgm:prSet/>
      <dgm:spPr/>
      <dgm:t>
        <a:bodyPr/>
        <a:lstStyle/>
        <a:p>
          <a:endParaRPr lang="ru-RU"/>
        </a:p>
      </dgm:t>
    </dgm:pt>
    <dgm:pt modelId="{6BF6F48F-C175-41B5-B568-C435E49AC248}" type="parTrans" cxnId="{B60DF11F-8015-4789-BDD1-90D196A0EE97}">
      <dgm:prSet/>
      <dgm:spPr/>
      <dgm:t>
        <a:bodyPr/>
        <a:lstStyle/>
        <a:p>
          <a:endParaRPr lang="ru-RU"/>
        </a:p>
      </dgm:t>
    </dgm:pt>
    <dgm:pt modelId="{552A7447-2A32-4CB5-87D6-8B9346A24953}" type="pres">
      <dgm:prSet presAssocID="{F4E01175-AC0F-4F42-94F4-314CCC47BF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1F0C7-AAA6-4A9D-A08D-4314648F6B55}" type="pres">
      <dgm:prSet presAssocID="{9662DF4F-B87E-426E-BB06-00A3ADADCE07}" presName="composite" presStyleCnt="0"/>
      <dgm:spPr/>
    </dgm:pt>
    <dgm:pt modelId="{2312386C-A642-47EA-9529-9AE0B566217B}" type="pres">
      <dgm:prSet presAssocID="{9662DF4F-B87E-426E-BB06-00A3ADADCE0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2EC55-79EC-4F3D-94DE-1ED888268AB4}" type="pres">
      <dgm:prSet presAssocID="{9662DF4F-B87E-426E-BB06-00A3ADADCE07}" presName="descendantText" presStyleLbl="alignAcc1" presStyleIdx="0" presStyleCnt="3" custLinFactNeighborX="-424" custLinFactNeighborY="-8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79BD6-7184-478A-B130-75D7ABFF607A}" type="pres">
      <dgm:prSet presAssocID="{7C4FEE1A-0E93-46C6-8546-F227A26B156D}" presName="sp" presStyleCnt="0"/>
      <dgm:spPr/>
    </dgm:pt>
    <dgm:pt modelId="{2F70DF85-A5EB-4061-9319-4B97A9CEA284}" type="pres">
      <dgm:prSet presAssocID="{3D0314AD-22B1-4D6E-B687-A9C157D1B429}" presName="composite" presStyleCnt="0"/>
      <dgm:spPr/>
    </dgm:pt>
    <dgm:pt modelId="{A1248D97-0746-4AE3-B4C8-C908FAF90CE3}" type="pres">
      <dgm:prSet presAssocID="{3D0314AD-22B1-4D6E-B687-A9C157D1B42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17617-7F48-4086-9C23-E0BB4E8E27A5}" type="pres">
      <dgm:prSet presAssocID="{3D0314AD-22B1-4D6E-B687-A9C157D1B42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47E54-9B1D-4F6E-9302-532D4C508086}" type="pres">
      <dgm:prSet presAssocID="{F6FA8D96-7E08-4C87-9503-377225CA9884}" presName="sp" presStyleCnt="0"/>
      <dgm:spPr/>
    </dgm:pt>
    <dgm:pt modelId="{CFAB9A8E-8BC5-4641-8AFB-2151BADF2ECD}" type="pres">
      <dgm:prSet presAssocID="{E85A3A57-1950-4DEA-AA74-A242DFB0366F}" presName="composite" presStyleCnt="0"/>
      <dgm:spPr/>
    </dgm:pt>
    <dgm:pt modelId="{F30E7521-0D79-4BA8-8FC7-E57D81F86C30}" type="pres">
      <dgm:prSet presAssocID="{E85A3A57-1950-4DEA-AA74-A242DFB0366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755D0-773F-43EA-B915-7F150C90AFF7}" type="pres">
      <dgm:prSet presAssocID="{E85A3A57-1950-4DEA-AA74-A242DFB0366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954010-414D-4EDC-9D9C-B46E585C8013}" type="presOf" srcId="{F4E01175-AC0F-4F42-94F4-314CCC47BF9E}" destId="{552A7447-2A32-4CB5-87D6-8B9346A24953}" srcOrd="0" destOrd="0" presId="urn:microsoft.com/office/officeart/2005/8/layout/chevron2"/>
    <dgm:cxn modelId="{4F9142E5-FBE5-4A46-9293-D6BBAC66DD0A}" type="presOf" srcId="{E85A3A57-1950-4DEA-AA74-A242DFB0366F}" destId="{F30E7521-0D79-4BA8-8FC7-E57D81F86C30}" srcOrd="0" destOrd="0" presId="urn:microsoft.com/office/officeart/2005/8/layout/chevron2"/>
    <dgm:cxn modelId="{A8467BC6-C791-4257-8541-8DE74119EA26}" type="presOf" srcId="{D438C916-DAE6-484E-838B-30726CA48C85}" destId="{E2D755D0-773F-43EA-B915-7F150C90AFF7}" srcOrd="0" destOrd="0" presId="urn:microsoft.com/office/officeart/2005/8/layout/chevron2"/>
    <dgm:cxn modelId="{3F50E182-BCAA-4E2A-BF3B-FABE9DA187B0}" srcId="{3D0314AD-22B1-4D6E-B687-A9C157D1B429}" destId="{27AB6A91-A351-4E3C-8AF6-969D9A5F4FEA}" srcOrd="0" destOrd="0" parTransId="{8A3BFE17-46D8-4AFF-B0E2-EE8DD0BBB45D}" sibTransId="{1D843ABE-9AB5-45FA-BB24-353FE4F644B8}"/>
    <dgm:cxn modelId="{5C72C1CE-DD8A-4673-BF95-DBA8569D9C26}" type="presOf" srcId="{9662DF4F-B87E-426E-BB06-00A3ADADCE07}" destId="{2312386C-A642-47EA-9529-9AE0B566217B}" srcOrd="0" destOrd="0" presId="urn:microsoft.com/office/officeart/2005/8/layout/chevron2"/>
    <dgm:cxn modelId="{2302AB9C-DAAF-4F0E-AEFE-8C5C37BE5310}" srcId="{F4E01175-AC0F-4F42-94F4-314CCC47BF9E}" destId="{9662DF4F-B87E-426E-BB06-00A3ADADCE07}" srcOrd="0" destOrd="0" parTransId="{5C5AD65B-7216-4FE1-BBD6-45FE92103257}" sibTransId="{7C4FEE1A-0E93-46C6-8546-F227A26B156D}"/>
    <dgm:cxn modelId="{0A4593C7-74CD-43D7-A568-2957A7775D8D}" type="presOf" srcId="{3D0314AD-22B1-4D6E-B687-A9C157D1B429}" destId="{A1248D97-0746-4AE3-B4C8-C908FAF90CE3}" srcOrd="0" destOrd="0" presId="urn:microsoft.com/office/officeart/2005/8/layout/chevron2"/>
    <dgm:cxn modelId="{F36B78E2-9AF9-4166-86BC-AE150DF40763}" type="presOf" srcId="{051A69BB-C2A6-4837-8157-2F0151B1C9E8}" destId="{4382EC55-79EC-4F3D-94DE-1ED888268AB4}" srcOrd="0" destOrd="0" presId="urn:microsoft.com/office/officeart/2005/8/layout/chevron2"/>
    <dgm:cxn modelId="{FDD1A7B4-EB00-40A1-A4B3-374D85DA2C68}" srcId="{F4E01175-AC0F-4F42-94F4-314CCC47BF9E}" destId="{3D0314AD-22B1-4D6E-B687-A9C157D1B429}" srcOrd="1" destOrd="0" parTransId="{609D3D4C-644D-4EA9-BDB4-F61EB580B10F}" sibTransId="{F6FA8D96-7E08-4C87-9503-377225CA9884}"/>
    <dgm:cxn modelId="{46C8F7A0-C001-4199-BE15-7F727707B88F}" type="presOf" srcId="{27AB6A91-A351-4E3C-8AF6-969D9A5F4FEA}" destId="{80717617-7F48-4086-9C23-E0BB4E8E27A5}" srcOrd="0" destOrd="0" presId="urn:microsoft.com/office/officeart/2005/8/layout/chevron2"/>
    <dgm:cxn modelId="{A2C52B73-816C-4EED-B4AE-AFD3804376D8}" srcId="{E85A3A57-1950-4DEA-AA74-A242DFB0366F}" destId="{D438C916-DAE6-484E-838B-30726CA48C85}" srcOrd="0" destOrd="0" parTransId="{682CAA71-1A95-42B9-8CE9-4875A58E459B}" sibTransId="{58915BE1-A79F-4EC2-91C1-D56315480B68}"/>
    <dgm:cxn modelId="{B60DF11F-8015-4789-BDD1-90D196A0EE97}" srcId="{9662DF4F-B87E-426E-BB06-00A3ADADCE07}" destId="{051A69BB-C2A6-4837-8157-2F0151B1C9E8}" srcOrd="0" destOrd="0" parTransId="{6BF6F48F-C175-41B5-B568-C435E49AC248}" sibTransId="{4077B4AB-1B1A-4DB2-9D33-C7C92BFC5CD4}"/>
    <dgm:cxn modelId="{EDCB7C7D-C190-4EE9-9AFD-8DBAEE40641E}" srcId="{F4E01175-AC0F-4F42-94F4-314CCC47BF9E}" destId="{E85A3A57-1950-4DEA-AA74-A242DFB0366F}" srcOrd="2" destOrd="0" parTransId="{8F8C022B-5FD2-471B-9A9D-5958D461ADB5}" sibTransId="{1865EAEA-81E1-42B6-81D5-A78A5AB23596}"/>
    <dgm:cxn modelId="{7ACEC069-89E7-4230-AD52-8491B096F262}" type="presParOf" srcId="{552A7447-2A32-4CB5-87D6-8B9346A24953}" destId="{0D71F0C7-AAA6-4A9D-A08D-4314648F6B55}" srcOrd="0" destOrd="0" presId="urn:microsoft.com/office/officeart/2005/8/layout/chevron2"/>
    <dgm:cxn modelId="{43FC7EB4-D4B6-446A-B2CD-1438F89F459B}" type="presParOf" srcId="{0D71F0C7-AAA6-4A9D-A08D-4314648F6B55}" destId="{2312386C-A642-47EA-9529-9AE0B566217B}" srcOrd="0" destOrd="0" presId="urn:microsoft.com/office/officeart/2005/8/layout/chevron2"/>
    <dgm:cxn modelId="{4FEF9E01-FF05-40AD-9ED5-C66E700BA4C4}" type="presParOf" srcId="{0D71F0C7-AAA6-4A9D-A08D-4314648F6B55}" destId="{4382EC55-79EC-4F3D-94DE-1ED888268AB4}" srcOrd="1" destOrd="0" presId="urn:microsoft.com/office/officeart/2005/8/layout/chevron2"/>
    <dgm:cxn modelId="{1BFCE1A5-AE73-4325-9EE0-F3B43E09B840}" type="presParOf" srcId="{552A7447-2A32-4CB5-87D6-8B9346A24953}" destId="{B0D79BD6-7184-478A-B130-75D7ABFF607A}" srcOrd="1" destOrd="0" presId="urn:microsoft.com/office/officeart/2005/8/layout/chevron2"/>
    <dgm:cxn modelId="{12E41943-4C3C-437D-A264-497E254C9FC5}" type="presParOf" srcId="{552A7447-2A32-4CB5-87D6-8B9346A24953}" destId="{2F70DF85-A5EB-4061-9319-4B97A9CEA284}" srcOrd="2" destOrd="0" presId="urn:microsoft.com/office/officeart/2005/8/layout/chevron2"/>
    <dgm:cxn modelId="{455BD105-C939-4919-934D-5B859D4B6280}" type="presParOf" srcId="{2F70DF85-A5EB-4061-9319-4B97A9CEA284}" destId="{A1248D97-0746-4AE3-B4C8-C908FAF90CE3}" srcOrd="0" destOrd="0" presId="urn:microsoft.com/office/officeart/2005/8/layout/chevron2"/>
    <dgm:cxn modelId="{B2892142-E440-47FF-8EB9-B6E382D2A812}" type="presParOf" srcId="{2F70DF85-A5EB-4061-9319-4B97A9CEA284}" destId="{80717617-7F48-4086-9C23-E0BB4E8E27A5}" srcOrd="1" destOrd="0" presId="urn:microsoft.com/office/officeart/2005/8/layout/chevron2"/>
    <dgm:cxn modelId="{44BE7C03-41AA-41B2-9D19-DA0644A73431}" type="presParOf" srcId="{552A7447-2A32-4CB5-87D6-8B9346A24953}" destId="{24D47E54-9B1D-4F6E-9302-532D4C508086}" srcOrd="3" destOrd="0" presId="urn:microsoft.com/office/officeart/2005/8/layout/chevron2"/>
    <dgm:cxn modelId="{A465AB85-0A62-4AE1-807E-B438759FB913}" type="presParOf" srcId="{552A7447-2A32-4CB5-87D6-8B9346A24953}" destId="{CFAB9A8E-8BC5-4641-8AFB-2151BADF2ECD}" srcOrd="4" destOrd="0" presId="urn:microsoft.com/office/officeart/2005/8/layout/chevron2"/>
    <dgm:cxn modelId="{E6ADADF6-E9B7-4A76-A007-45D2D424CC5F}" type="presParOf" srcId="{CFAB9A8E-8BC5-4641-8AFB-2151BADF2ECD}" destId="{F30E7521-0D79-4BA8-8FC7-E57D81F86C30}" srcOrd="0" destOrd="0" presId="urn:microsoft.com/office/officeart/2005/8/layout/chevron2"/>
    <dgm:cxn modelId="{6B22BA5E-BA28-45D8-8C7C-A1C889143EC8}" type="presParOf" srcId="{CFAB9A8E-8BC5-4641-8AFB-2151BADF2ECD}" destId="{E2D755D0-773F-43EA-B915-7F150C90AF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9C108F-FCD8-495A-99C5-2A93E4B09F66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19BEC4-C427-4898-886F-340E9294AD9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10 </a:t>
          </a:r>
          <a:endParaRPr lang="ru-RU" dirty="0">
            <a:solidFill>
              <a:schemeClr val="tx1"/>
            </a:solidFill>
          </a:endParaRPr>
        </a:p>
      </dgm:t>
    </dgm:pt>
    <dgm:pt modelId="{56050494-3443-46D1-A7AF-5D2BAB4CF763}" type="parTrans" cxnId="{69FE8F7F-46F2-4F59-954E-77A8D2AAE520}">
      <dgm:prSet/>
      <dgm:spPr/>
      <dgm:t>
        <a:bodyPr/>
        <a:lstStyle/>
        <a:p>
          <a:endParaRPr lang="ru-RU"/>
        </a:p>
      </dgm:t>
    </dgm:pt>
    <dgm:pt modelId="{F097D3B1-1CB3-41E0-9C4C-ECC42AC36C79}" type="sibTrans" cxnId="{69FE8F7F-46F2-4F59-954E-77A8D2AAE520}">
      <dgm:prSet/>
      <dgm:spPr/>
      <dgm:t>
        <a:bodyPr/>
        <a:lstStyle/>
        <a:p>
          <a:endParaRPr lang="ru-RU"/>
        </a:p>
      </dgm:t>
    </dgm:pt>
    <dgm:pt modelId="{488E69DA-261C-4223-90E0-249DA897A3C6}">
      <dgm:prSet phldrT="[Текст]"/>
      <dgm:spPr/>
      <dgm:t>
        <a:bodyPr/>
        <a:lstStyle/>
        <a:p>
          <a:r>
            <a:rPr lang="ru-RU" dirty="0" smtClean="0"/>
            <a:t>Ликвидировано прорывов </a:t>
          </a:r>
          <a:endParaRPr lang="ru-RU" dirty="0"/>
        </a:p>
      </dgm:t>
    </dgm:pt>
    <dgm:pt modelId="{9DCBD034-852E-46F7-81C6-99A3E55786C2}" type="parTrans" cxnId="{C9D45B27-FE5B-4207-B3EA-CB201B408BF6}">
      <dgm:prSet/>
      <dgm:spPr/>
      <dgm:t>
        <a:bodyPr/>
        <a:lstStyle/>
        <a:p>
          <a:endParaRPr lang="ru-RU"/>
        </a:p>
      </dgm:t>
    </dgm:pt>
    <dgm:pt modelId="{DD221EA0-7BF2-494C-8D03-834C695BC8B3}" type="sibTrans" cxnId="{C9D45B27-FE5B-4207-B3EA-CB201B408BF6}">
      <dgm:prSet/>
      <dgm:spPr/>
      <dgm:t>
        <a:bodyPr/>
        <a:lstStyle/>
        <a:p>
          <a:endParaRPr lang="ru-RU"/>
        </a:p>
      </dgm:t>
    </dgm:pt>
    <dgm:pt modelId="{7906BC0B-F87B-4FFD-B315-408C5DD87D9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160</a:t>
          </a:r>
          <a:endParaRPr lang="ru-RU" dirty="0">
            <a:solidFill>
              <a:schemeClr val="tx1"/>
            </a:solidFill>
          </a:endParaRPr>
        </a:p>
      </dgm:t>
    </dgm:pt>
    <dgm:pt modelId="{FC4A71D6-204F-4366-89F6-FD58D13F6F36}" type="parTrans" cxnId="{E7194FBD-93D9-4680-B936-2A403CD52543}">
      <dgm:prSet/>
      <dgm:spPr/>
      <dgm:t>
        <a:bodyPr/>
        <a:lstStyle/>
        <a:p>
          <a:endParaRPr lang="ru-RU"/>
        </a:p>
      </dgm:t>
    </dgm:pt>
    <dgm:pt modelId="{D214276F-6026-4C73-9FFF-D8FC14B406E4}" type="sibTrans" cxnId="{E7194FBD-93D9-4680-B936-2A403CD52543}">
      <dgm:prSet/>
      <dgm:spPr/>
      <dgm:t>
        <a:bodyPr/>
        <a:lstStyle/>
        <a:p>
          <a:endParaRPr lang="ru-RU"/>
        </a:p>
      </dgm:t>
    </dgm:pt>
    <dgm:pt modelId="{1FDF446C-46A6-4491-A1B9-C2B7EABF9542}">
      <dgm:prSet phldrT="[Текст]"/>
      <dgm:spPr/>
      <dgm:t>
        <a:bodyPr/>
        <a:lstStyle/>
        <a:p>
          <a:r>
            <a:rPr lang="ru-RU" dirty="0" smtClean="0"/>
            <a:t>Метров водопровода заменено </a:t>
          </a:r>
          <a:endParaRPr lang="ru-RU" dirty="0"/>
        </a:p>
      </dgm:t>
    </dgm:pt>
    <dgm:pt modelId="{53E12E20-AEDA-44BA-AC0C-665746AF139C}" type="parTrans" cxnId="{20451416-FAFC-4A00-AA20-8981AC09AB0F}">
      <dgm:prSet/>
      <dgm:spPr/>
      <dgm:t>
        <a:bodyPr/>
        <a:lstStyle/>
        <a:p>
          <a:endParaRPr lang="ru-RU"/>
        </a:p>
      </dgm:t>
    </dgm:pt>
    <dgm:pt modelId="{82726652-0548-4ECC-A686-C83E0201568C}" type="sibTrans" cxnId="{20451416-FAFC-4A00-AA20-8981AC09AB0F}">
      <dgm:prSet/>
      <dgm:spPr/>
      <dgm:t>
        <a:bodyPr/>
        <a:lstStyle/>
        <a:p>
          <a:endParaRPr lang="ru-RU"/>
        </a:p>
      </dgm:t>
    </dgm:pt>
    <dgm:pt modelId="{012F0D4A-6EF8-4B98-9F69-46D962D45EC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6</a:t>
          </a:r>
          <a:endParaRPr lang="ru-RU" dirty="0">
            <a:solidFill>
              <a:schemeClr val="tx1"/>
            </a:solidFill>
          </a:endParaRPr>
        </a:p>
      </dgm:t>
    </dgm:pt>
    <dgm:pt modelId="{FA251B9C-EDCC-4232-A189-D27149D35174}" type="parTrans" cxnId="{3FE3B787-1FF5-48E2-8D48-58D00899228B}">
      <dgm:prSet/>
      <dgm:spPr/>
      <dgm:t>
        <a:bodyPr/>
        <a:lstStyle/>
        <a:p>
          <a:endParaRPr lang="ru-RU"/>
        </a:p>
      </dgm:t>
    </dgm:pt>
    <dgm:pt modelId="{C4EEC7E7-5B5D-4674-97B6-EB67016CE573}" type="sibTrans" cxnId="{3FE3B787-1FF5-48E2-8D48-58D00899228B}">
      <dgm:prSet/>
      <dgm:spPr/>
      <dgm:t>
        <a:bodyPr/>
        <a:lstStyle/>
        <a:p>
          <a:endParaRPr lang="ru-RU"/>
        </a:p>
      </dgm:t>
    </dgm:pt>
    <dgm:pt modelId="{D9472DB1-3976-45A7-A22E-E5B23E7D51FC}">
      <dgm:prSet phldrT="[Текст]"/>
      <dgm:spPr/>
      <dgm:t>
        <a:bodyPr/>
        <a:lstStyle/>
        <a:p>
          <a:r>
            <a:rPr lang="ru-RU" dirty="0" smtClean="0"/>
            <a:t>Глубинных насосов установлено  </a:t>
          </a:r>
          <a:endParaRPr lang="ru-RU" dirty="0"/>
        </a:p>
      </dgm:t>
    </dgm:pt>
    <dgm:pt modelId="{32DD1FE4-B3E2-4AD9-BD88-052CF9AF7AA5}" type="parTrans" cxnId="{78752FFE-2A3C-485A-876C-FE639D16BF60}">
      <dgm:prSet/>
      <dgm:spPr/>
      <dgm:t>
        <a:bodyPr/>
        <a:lstStyle/>
        <a:p>
          <a:endParaRPr lang="ru-RU"/>
        </a:p>
      </dgm:t>
    </dgm:pt>
    <dgm:pt modelId="{7614DD27-9553-4E87-A8D1-9E6667C7AD1A}" type="sibTrans" cxnId="{78752FFE-2A3C-485A-876C-FE639D16BF60}">
      <dgm:prSet/>
      <dgm:spPr/>
      <dgm:t>
        <a:bodyPr/>
        <a:lstStyle/>
        <a:p>
          <a:endParaRPr lang="ru-RU"/>
        </a:p>
      </dgm:t>
    </dgm:pt>
    <dgm:pt modelId="{2044A7C1-735D-425F-BEEA-E6E4A9D06FA7}" type="pres">
      <dgm:prSet presAssocID="{729C108F-FCD8-495A-99C5-2A93E4B09F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977D78-1810-40CD-857B-C2CCEEE5901B}" type="pres">
      <dgm:prSet presAssocID="{8F19BEC4-C427-4898-886F-340E9294AD94}" presName="composite" presStyleCnt="0"/>
      <dgm:spPr/>
    </dgm:pt>
    <dgm:pt modelId="{FB7ECD9E-3B03-4948-8A18-B3D8D0C905EF}" type="pres">
      <dgm:prSet presAssocID="{8F19BEC4-C427-4898-886F-340E9294AD9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58290-DEEF-4AF4-A6C7-B28AD9BF0B35}" type="pres">
      <dgm:prSet presAssocID="{8F19BEC4-C427-4898-886F-340E9294AD9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94D74-F099-4084-9263-B7312E3617DE}" type="pres">
      <dgm:prSet presAssocID="{F097D3B1-1CB3-41E0-9C4C-ECC42AC36C79}" presName="sp" presStyleCnt="0"/>
      <dgm:spPr/>
    </dgm:pt>
    <dgm:pt modelId="{679C52A4-6251-4CFA-823E-3393E7F0F806}" type="pres">
      <dgm:prSet presAssocID="{7906BC0B-F87B-4FFD-B315-408C5DD87D97}" presName="composite" presStyleCnt="0"/>
      <dgm:spPr/>
    </dgm:pt>
    <dgm:pt modelId="{829F8F4E-DE0D-4232-9913-5DAA4B514176}" type="pres">
      <dgm:prSet presAssocID="{7906BC0B-F87B-4FFD-B315-408C5DD87D9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68597-F3BE-4A94-849C-1B0190932534}" type="pres">
      <dgm:prSet presAssocID="{7906BC0B-F87B-4FFD-B315-408C5DD87D9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2F49A-7976-48C8-89B4-38C59B6471DB}" type="pres">
      <dgm:prSet presAssocID="{D214276F-6026-4C73-9FFF-D8FC14B406E4}" presName="sp" presStyleCnt="0"/>
      <dgm:spPr/>
    </dgm:pt>
    <dgm:pt modelId="{3EC8BCC1-B024-42B9-9271-357F6BAC68F9}" type="pres">
      <dgm:prSet presAssocID="{012F0D4A-6EF8-4B98-9F69-46D962D45EC7}" presName="composite" presStyleCnt="0"/>
      <dgm:spPr/>
    </dgm:pt>
    <dgm:pt modelId="{21C465F1-FE87-459D-BE89-442B523CA5DA}" type="pres">
      <dgm:prSet presAssocID="{012F0D4A-6EF8-4B98-9F69-46D962D45EC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FD50F-D8C6-475A-86E0-22F93775B7AF}" type="pres">
      <dgm:prSet presAssocID="{012F0D4A-6EF8-4B98-9F69-46D962D45EC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94FBD-93D9-4680-B936-2A403CD52543}" srcId="{729C108F-FCD8-495A-99C5-2A93E4B09F66}" destId="{7906BC0B-F87B-4FFD-B315-408C5DD87D97}" srcOrd="1" destOrd="0" parTransId="{FC4A71D6-204F-4366-89F6-FD58D13F6F36}" sibTransId="{D214276F-6026-4C73-9FFF-D8FC14B406E4}"/>
    <dgm:cxn modelId="{69FE8F7F-46F2-4F59-954E-77A8D2AAE520}" srcId="{729C108F-FCD8-495A-99C5-2A93E4B09F66}" destId="{8F19BEC4-C427-4898-886F-340E9294AD94}" srcOrd="0" destOrd="0" parTransId="{56050494-3443-46D1-A7AF-5D2BAB4CF763}" sibTransId="{F097D3B1-1CB3-41E0-9C4C-ECC42AC36C79}"/>
    <dgm:cxn modelId="{78752FFE-2A3C-485A-876C-FE639D16BF60}" srcId="{012F0D4A-6EF8-4B98-9F69-46D962D45EC7}" destId="{D9472DB1-3976-45A7-A22E-E5B23E7D51FC}" srcOrd="0" destOrd="0" parTransId="{32DD1FE4-B3E2-4AD9-BD88-052CF9AF7AA5}" sibTransId="{7614DD27-9553-4E87-A8D1-9E6667C7AD1A}"/>
    <dgm:cxn modelId="{DC7673B5-B96D-4BE7-86CD-CC8C50417536}" type="presOf" srcId="{1FDF446C-46A6-4491-A1B9-C2B7EABF9542}" destId="{40C68597-F3BE-4A94-849C-1B0190932534}" srcOrd="0" destOrd="0" presId="urn:microsoft.com/office/officeart/2005/8/layout/chevron2"/>
    <dgm:cxn modelId="{20451416-FAFC-4A00-AA20-8981AC09AB0F}" srcId="{7906BC0B-F87B-4FFD-B315-408C5DD87D97}" destId="{1FDF446C-46A6-4491-A1B9-C2B7EABF9542}" srcOrd="0" destOrd="0" parTransId="{53E12E20-AEDA-44BA-AC0C-665746AF139C}" sibTransId="{82726652-0548-4ECC-A686-C83E0201568C}"/>
    <dgm:cxn modelId="{8B604DC0-830F-4DFB-95C9-BC90548A695B}" type="presOf" srcId="{8F19BEC4-C427-4898-886F-340E9294AD94}" destId="{FB7ECD9E-3B03-4948-8A18-B3D8D0C905EF}" srcOrd="0" destOrd="0" presId="urn:microsoft.com/office/officeart/2005/8/layout/chevron2"/>
    <dgm:cxn modelId="{A01E08C2-54F9-4837-B81B-68157B0BF76B}" type="presOf" srcId="{7906BC0B-F87B-4FFD-B315-408C5DD87D97}" destId="{829F8F4E-DE0D-4232-9913-5DAA4B514176}" srcOrd="0" destOrd="0" presId="urn:microsoft.com/office/officeart/2005/8/layout/chevron2"/>
    <dgm:cxn modelId="{C9D45B27-FE5B-4207-B3EA-CB201B408BF6}" srcId="{8F19BEC4-C427-4898-886F-340E9294AD94}" destId="{488E69DA-261C-4223-90E0-249DA897A3C6}" srcOrd="0" destOrd="0" parTransId="{9DCBD034-852E-46F7-81C6-99A3E55786C2}" sibTransId="{DD221EA0-7BF2-494C-8D03-834C695BC8B3}"/>
    <dgm:cxn modelId="{E7795940-D89F-42EE-9999-A162F70452B7}" type="presOf" srcId="{D9472DB1-3976-45A7-A22E-E5B23E7D51FC}" destId="{EA4FD50F-D8C6-475A-86E0-22F93775B7AF}" srcOrd="0" destOrd="0" presId="urn:microsoft.com/office/officeart/2005/8/layout/chevron2"/>
    <dgm:cxn modelId="{3FE3B787-1FF5-48E2-8D48-58D00899228B}" srcId="{729C108F-FCD8-495A-99C5-2A93E4B09F66}" destId="{012F0D4A-6EF8-4B98-9F69-46D962D45EC7}" srcOrd="2" destOrd="0" parTransId="{FA251B9C-EDCC-4232-A189-D27149D35174}" sibTransId="{C4EEC7E7-5B5D-4674-97B6-EB67016CE573}"/>
    <dgm:cxn modelId="{2DF6A249-5EB4-4130-B060-B60B0CE3CCAB}" type="presOf" srcId="{488E69DA-261C-4223-90E0-249DA897A3C6}" destId="{8CC58290-DEEF-4AF4-A6C7-B28AD9BF0B35}" srcOrd="0" destOrd="0" presId="urn:microsoft.com/office/officeart/2005/8/layout/chevron2"/>
    <dgm:cxn modelId="{451EA1BA-F860-4608-B577-750099C50E84}" type="presOf" srcId="{012F0D4A-6EF8-4B98-9F69-46D962D45EC7}" destId="{21C465F1-FE87-459D-BE89-442B523CA5DA}" srcOrd="0" destOrd="0" presId="urn:microsoft.com/office/officeart/2005/8/layout/chevron2"/>
    <dgm:cxn modelId="{C2B282E9-91D5-430E-8429-F9F76F7CDB8B}" type="presOf" srcId="{729C108F-FCD8-495A-99C5-2A93E4B09F66}" destId="{2044A7C1-735D-425F-BEEA-E6E4A9D06FA7}" srcOrd="0" destOrd="0" presId="urn:microsoft.com/office/officeart/2005/8/layout/chevron2"/>
    <dgm:cxn modelId="{04DFECF3-0265-4B74-92A2-0D1F624BA608}" type="presParOf" srcId="{2044A7C1-735D-425F-BEEA-E6E4A9D06FA7}" destId="{0B977D78-1810-40CD-857B-C2CCEEE5901B}" srcOrd="0" destOrd="0" presId="urn:microsoft.com/office/officeart/2005/8/layout/chevron2"/>
    <dgm:cxn modelId="{CA466955-2AA8-4346-8D70-AACACB9B5BC9}" type="presParOf" srcId="{0B977D78-1810-40CD-857B-C2CCEEE5901B}" destId="{FB7ECD9E-3B03-4948-8A18-B3D8D0C905EF}" srcOrd="0" destOrd="0" presId="urn:microsoft.com/office/officeart/2005/8/layout/chevron2"/>
    <dgm:cxn modelId="{25189D37-01F5-485A-AEFB-FA8DD1D92D2C}" type="presParOf" srcId="{0B977D78-1810-40CD-857B-C2CCEEE5901B}" destId="{8CC58290-DEEF-4AF4-A6C7-B28AD9BF0B35}" srcOrd="1" destOrd="0" presId="urn:microsoft.com/office/officeart/2005/8/layout/chevron2"/>
    <dgm:cxn modelId="{E7855CC4-EC10-418E-8E6E-2F3DAB108851}" type="presParOf" srcId="{2044A7C1-735D-425F-BEEA-E6E4A9D06FA7}" destId="{AD994D74-F099-4084-9263-B7312E3617DE}" srcOrd="1" destOrd="0" presId="urn:microsoft.com/office/officeart/2005/8/layout/chevron2"/>
    <dgm:cxn modelId="{777988B6-54AF-4D70-9D63-1F24B43307FB}" type="presParOf" srcId="{2044A7C1-735D-425F-BEEA-E6E4A9D06FA7}" destId="{679C52A4-6251-4CFA-823E-3393E7F0F806}" srcOrd="2" destOrd="0" presId="urn:microsoft.com/office/officeart/2005/8/layout/chevron2"/>
    <dgm:cxn modelId="{8726CEF9-0FBF-44A3-92B0-439473F07F4E}" type="presParOf" srcId="{679C52A4-6251-4CFA-823E-3393E7F0F806}" destId="{829F8F4E-DE0D-4232-9913-5DAA4B514176}" srcOrd="0" destOrd="0" presId="urn:microsoft.com/office/officeart/2005/8/layout/chevron2"/>
    <dgm:cxn modelId="{A2F939DF-3E51-4E1B-9A60-3576EBA1EC41}" type="presParOf" srcId="{679C52A4-6251-4CFA-823E-3393E7F0F806}" destId="{40C68597-F3BE-4A94-849C-1B0190932534}" srcOrd="1" destOrd="0" presId="urn:microsoft.com/office/officeart/2005/8/layout/chevron2"/>
    <dgm:cxn modelId="{4AF4B28B-A2C5-4A68-BEC4-45FF42BAE9C3}" type="presParOf" srcId="{2044A7C1-735D-425F-BEEA-E6E4A9D06FA7}" destId="{D362F49A-7976-48C8-89B4-38C59B6471DB}" srcOrd="3" destOrd="0" presId="urn:microsoft.com/office/officeart/2005/8/layout/chevron2"/>
    <dgm:cxn modelId="{4D0033C9-639B-48C3-8F7D-A8D5E982B759}" type="presParOf" srcId="{2044A7C1-735D-425F-BEEA-E6E4A9D06FA7}" destId="{3EC8BCC1-B024-42B9-9271-357F6BAC68F9}" srcOrd="4" destOrd="0" presId="urn:microsoft.com/office/officeart/2005/8/layout/chevron2"/>
    <dgm:cxn modelId="{19BC5344-1139-40DC-BA2C-208F0E85DCDF}" type="presParOf" srcId="{3EC8BCC1-B024-42B9-9271-357F6BAC68F9}" destId="{21C465F1-FE87-459D-BE89-442B523CA5DA}" srcOrd="0" destOrd="0" presId="urn:microsoft.com/office/officeart/2005/8/layout/chevron2"/>
    <dgm:cxn modelId="{20B6D0A7-47ED-45A3-933D-3D666E449AFB}" type="presParOf" srcId="{3EC8BCC1-B024-42B9-9271-357F6BAC68F9}" destId="{EA4FD50F-D8C6-475A-86E0-22F93775B7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9C108F-FCD8-495A-99C5-2A93E4B09F66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19BEC4-C427-4898-886F-340E9294AD94}">
      <dgm:prSet phldrT="[Текст]" phldr="1"/>
      <dgm:spPr/>
      <dgm:t>
        <a:bodyPr/>
        <a:lstStyle/>
        <a:p>
          <a:endParaRPr lang="ru-RU" dirty="0"/>
        </a:p>
      </dgm:t>
    </dgm:pt>
    <dgm:pt modelId="{56050494-3443-46D1-A7AF-5D2BAB4CF763}" type="parTrans" cxnId="{69FE8F7F-46F2-4F59-954E-77A8D2AAE520}">
      <dgm:prSet/>
      <dgm:spPr/>
      <dgm:t>
        <a:bodyPr/>
        <a:lstStyle/>
        <a:p>
          <a:endParaRPr lang="ru-RU"/>
        </a:p>
      </dgm:t>
    </dgm:pt>
    <dgm:pt modelId="{F097D3B1-1CB3-41E0-9C4C-ECC42AC36C79}" type="sibTrans" cxnId="{69FE8F7F-46F2-4F59-954E-77A8D2AAE520}">
      <dgm:prSet/>
      <dgm:spPr/>
      <dgm:t>
        <a:bodyPr/>
        <a:lstStyle/>
        <a:p>
          <a:endParaRPr lang="ru-RU"/>
        </a:p>
      </dgm:t>
    </dgm:pt>
    <dgm:pt modelId="{488E69DA-261C-4223-90E0-249DA897A3C6}">
      <dgm:prSet phldrT="[Текст]"/>
      <dgm:spPr/>
      <dgm:t>
        <a:bodyPr/>
        <a:lstStyle/>
        <a:p>
          <a:r>
            <a:rPr lang="ru-RU" dirty="0" smtClean="0"/>
            <a:t>Начато оформление бесхозных башен</a:t>
          </a:r>
          <a:endParaRPr lang="ru-RU" dirty="0"/>
        </a:p>
      </dgm:t>
    </dgm:pt>
    <dgm:pt modelId="{9DCBD034-852E-46F7-81C6-99A3E55786C2}" type="parTrans" cxnId="{C9D45B27-FE5B-4207-B3EA-CB201B408BF6}">
      <dgm:prSet/>
      <dgm:spPr/>
      <dgm:t>
        <a:bodyPr/>
        <a:lstStyle/>
        <a:p>
          <a:endParaRPr lang="ru-RU"/>
        </a:p>
      </dgm:t>
    </dgm:pt>
    <dgm:pt modelId="{DD221EA0-7BF2-494C-8D03-834C695BC8B3}" type="sibTrans" cxnId="{C9D45B27-FE5B-4207-B3EA-CB201B408BF6}">
      <dgm:prSet/>
      <dgm:spPr/>
      <dgm:t>
        <a:bodyPr/>
        <a:lstStyle/>
        <a:p>
          <a:endParaRPr lang="ru-RU"/>
        </a:p>
      </dgm:t>
    </dgm:pt>
    <dgm:pt modelId="{7906BC0B-F87B-4FFD-B315-408C5DD87D97}">
      <dgm:prSet phldrT="[Текст]" phldr="1"/>
      <dgm:spPr/>
      <dgm:t>
        <a:bodyPr/>
        <a:lstStyle/>
        <a:p>
          <a:endParaRPr lang="ru-RU" dirty="0"/>
        </a:p>
      </dgm:t>
    </dgm:pt>
    <dgm:pt modelId="{FC4A71D6-204F-4366-89F6-FD58D13F6F36}" type="parTrans" cxnId="{E7194FBD-93D9-4680-B936-2A403CD52543}">
      <dgm:prSet/>
      <dgm:spPr/>
      <dgm:t>
        <a:bodyPr/>
        <a:lstStyle/>
        <a:p>
          <a:endParaRPr lang="ru-RU"/>
        </a:p>
      </dgm:t>
    </dgm:pt>
    <dgm:pt modelId="{D214276F-6026-4C73-9FFF-D8FC14B406E4}" type="sibTrans" cxnId="{E7194FBD-93D9-4680-B936-2A403CD52543}">
      <dgm:prSet/>
      <dgm:spPr/>
      <dgm:t>
        <a:bodyPr/>
        <a:lstStyle/>
        <a:p>
          <a:endParaRPr lang="ru-RU"/>
        </a:p>
      </dgm:t>
    </dgm:pt>
    <dgm:pt modelId="{1FDF446C-46A6-4491-A1B9-C2B7EABF9542}">
      <dgm:prSet phldrT="[Текст]"/>
      <dgm:spPr/>
      <dgm:t>
        <a:bodyPr/>
        <a:lstStyle/>
        <a:p>
          <a:r>
            <a:rPr lang="ru-RU" dirty="0" smtClean="0"/>
            <a:t>Бурение и подключение артезианской скважины в д.Борисово</a:t>
          </a:r>
          <a:endParaRPr lang="ru-RU" dirty="0"/>
        </a:p>
      </dgm:t>
    </dgm:pt>
    <dgm:pt modelId="{53E12E20-AEDA-44BA-AC0C-665746AF139C}" type="parTrans" cxnId="{20451416-FAFC-4A00-AA20-8981AC09AB0F}">
      <dgm:prSet/>
      <dgm:spPr/>
      <dgm:t>
        <a:bodyPr/>
        <a:lstStyle/>
        <a:p>
          <a:endParaRPr lang="ru-RU"/>
        </a:p>
      </dgm:t>
    </dgm:pt>
    <dgm:pt modelId="{82726652-0548-4ECC-A686-C83E0201568C}" type="sibTrans" cxnId="{20451416-FAFC-4A00-AA20-8981AC09AB0F}">
      <dgm:prSet/>
      <dgm:spPr/>
      <dgm:t>
        <a:bodyPr/>
        <a:lstStyle/>
        <a:p>
          <a:endParaRPr lang="ru-RU"/>
        </a:p>
      </dgm:t>
    </dgm:pt>
    <dgm:pt modelId="{012F0D4A-6EF8-4B98-9F69-46D962D45EC7}">
      <dgm:prSet phldrT="[Текст]" phldr="1"/>
      <dgm:spPr/>
      <dgm:t>
        <a:bodyPr/>
        <a:lstStyle/>
        <a:p>
          <a:endParaRPr lang="ru-RU" dirty="0"/>
        </a:p>
      </dgm:t>
    </dgm:pt>
    <dgm:pt modelId="{FA251B9C-EDCC-4232-A189-D27149D35174}" type="parTrans" cxnId="{3FE3B787-1FF5-48E2-8D48-58D00899228B}">
      <dgm:prSet/>
      <dgm:spPr/>
      <dgm:t>
        <a:bodyPr/>
        <a:lstStyle/>
        <a:p>
          <a:endParaRPr lang="ru-RU"/>
        </a:p>
      </dgm:t>
    </dgm:pt>
    <dgm:pt modelId="{C4EEC7E7-5B5D-4674-97B6-EB67016CE573}" type="sibTrans" cxnId="{3FE3B787-1FF5-48E2-8D48-58D00899228B}">
      <dgm:prSet/>
      <dgm:spPr/>
      <dgm:t>
        <a:bodyPr/>
        <a:lstStyle/>
        <a:p>
          <a:endParaRPr lang="ru-RU"/>
        </a:p>
      </dgm:t>
    </dgm:pt>
    <dgm:pt modelId="{D9472DB1-3976-45A7-A22E-E5B23E7D51FC}">
      <dgm:prSet phldrT="[Текст]"/>
      <dgm:spPr/>
      <dgm:t>
        <a:bodyPr/>
        <a:lstStyle/>
        <a:p>
          <a:r>
            <a:rPr lang="ru-RU" dirty="0" smtClean="0"/>
            <a:t>Проведение аварийно – восстановительных работ</a:t>
          </a:r>
          <a:endParaRPr lang="ru-RU" dirty="0"/>
        </a:p>
      </dgm:t>
    </dgm:pt>
    <dgm:pt modelId="{32DD1FE4-B3E2-4AD9-BD88-052CF9AF7AA5}" type="parTrans" cxnId="{78752FFE-2A3C-485A-876C-FE639D16BF60}">
      <dgm:prSet/>
      <dgm:spPr/>
      <dgm:t>
        <a:bodyPr/>
        <a:lstStyle/>
        <a:p>
          <a:endParaRPr lang="ru-RU"/>
        </a:p>
      </dgm:t>
    </dgm:pt>
    <dgm:pt modelId="{7614DD27-9553-4E87-A8D1-9E6667C7AD1A}" type="sibTrans" cxnId="{78752FFE-2A3C-485A-876C-FE639D16BF60}">
      <dgm:prSet/>
      <dgm:spPr/>
      <dgm:t>
        <a:bodyPr/>
        <a:lstStyle/>
        <a:p>
          <a:endParaRPr lang="ru-RU"/>
        </a:p>
      </dgm:t>
    </dgm:pt>
    <dgm:pt modelId="{2044A7C1-735D-425F-BEEA-E6E4A9D06FA7}" type="pres">
      <dgm:prSet presAssocID="{729C108F-FCD8-495A-99C5-2A93E4B09F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977D78-1810-40CD-857B-C2CCEEE5901B}" type="pres">
      <dgm:prSet presAssocID="{8F19BEC4-C427-4898-886F-340E9294AD94}" presName="composite" presStyleCnt="0"/>
      <dgm:spPr/>
    </dgm:pt>
    <dgm:pt modelId="{FB7ECD9E-3B03-4948-8A18-B3D8D0C905EF}" type="pres">
      <dgm:prSet presAssocID="{8F19BEC4-C427-4898-886F-340E9294AD9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58290-DEEF-4AF4-A6C7-B28AD9BF0B35}" type="pres">
      <dgm:prSet presAssocID="{8F19BEC4-C427-4898-886F-340E9294AD9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94D74-F099-4084-9263-B7312E3617DE}" type="pres">
      <dgm:prSet presAssocID="{F097D3B1-1CB3-41E0-9C4C-ECC42AC36C79}" presName="sp" presStyleCnt="0"/>
      <dgm:spPr/>
    </dgm:pt>
    <dgm:pt modelId="{679C52A4-6251-4CFA-823E-3393E7F0F806}" type="pres">
      <dgm:prSet presAssocID="{7906BC0B-F87B-4FFD-B315-408C5DD87D97}" presName="composite" presStyleCnt="0"/>
      <dgm:spPr/>
    </dgm:pt>
    <dgm:pt modelId="{829F8F4E-DE0D-4232-9913-5DAA4B514176}" type="pres">
      <dgm:prSet presAssocID="{7906BC0B-F87B-4FFD-B315-408C5DD87D9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68597-F3BE-4A94-849C-1B0190932534}" type="pres">
      <dgm:prSet presAssocID="{7906BC0B-F87B-4FFD-B315-408C5DD87D9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2F49A-7976-48C8-89B4-38C59B6471DB}" type="pres">
      <dgm:prSet presAssocID="{D214276F-6026-4C73-9FFF-D8FC14B406E4}" presName="sp" presStyleCnt="0"/>
      <dgm:spPr/>
    </dgm:pt>
    <dgm:pt modelId="{3EC8BCC1-B024-42B9-9271-357F6BAC68F9}" type="pres">
      <dgm:prSet presAssocID="{012F0D4A-6EF8-4B98-9F69-46D962D45EC7}" presName="composite" presStyleCnt="0"/>
      <dgm:spPr/>
    </dgm:pt>
    <dgm:pt modelId="{21C465F1-FE87-459D-BE89-442B523CA5DA}" type="pres">
      <dgm:prSet presAssocID="{012F0D4A-6EF8-4B98-9F69-46D962D45EC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FD50F-D8C6-475A-86E0-22F93775B7AF}" type="pres">
      <dgm:prSet presAssocID="{012F0D4A-6EF8-4B98-9F69-46D962D45EC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D45B27-FE5B-4207-B3EA-CB201B408BF6}" srcId="{8F19BEC4-C427-4898-886F-340E9294AD94}" destId="{488E69DA-261C-4223-90E0-249DA897A3C6}" srcOrd="0" destOrd="0" parTransId="{9DCBD034-852E-46F7-81C6-99A3E55786C2}" sibTransId="{DD221EA0-7BF2-494C-8D03-834C695BC8B3}"/>
    <dgm:cxn modelId="{3FE3B787-1FF5-48E2-8D48-58D00899228B}" srcId="{729C108F-FCD8-495A-99C5-2A93E4B09F66}" destId="{012F0D4A-6EF8-4B98-9F69-46D962D45EC7}" srcOrd="2" destOrd="0" parTransId="{FA251B9C-EDCC-4232-A189-D27149D35174}" sibTransId="{C4EEC7E7-5B5D-4674-97B6-EB67016CE573}"/>
    <dgm:cxn modelId="{20451416-FAFC-4A00-AA20-8981AC09AB0F}" srcId="{7906BC0B-F87B-4FFD-B315-408C5DD87D97}" destId="{1FDF446C-46A6-4491-A1B9-C2B7EABF9542}" srcOrd="0" destOrd="0" parTransId="{53E12E20-AEDA-44BA-AC0C-665746AF139C}" sibTransId="{82726652-0548-4ECC-A686-C83E0201568C}"/>
    <dgm:cxn modelId="{E7194FBD-93D9-4680-B936-2A403CD52543}" srcId="{729C108F-FCD8-495A-99C5-2A93E4B09F66}" destId="{7906BC0B-F87B-4FFD-B315-408C5DD87D97}" srcOrd="1" destOrd="0" parTransId="{FC4A71D6-204F-4366-89F6-FD58D13F6F36}" sibTransId="{D214276F-6026-4C73-9FFF-D8FC14B406E4}"/>
    <dgm:cxn modelId="{85EB3A9E-6EC2-422F-9922-9E9182156059}" type="presOf" srcId="{1FDF446C-46A6-4491-A1B9-C2B7EABF9542}" destId="{40C68597-F3BE-4A94-849C-1B0190932534}" srcOrd="0" destOrd="0" presId="urn:microsoft.com/office/officeart/2005/8/layout/chevron2"/>
    <dgm:cxn modelId="{78752FFE-2A3C-485A-876C-FE639D16BF60}" srcId="{012F0D4A-6EF8-4B98-9F69-46D962D45EC7}" destId="{D9472DB1-3976-45A7-A22E-E5B23E7D51FC}" srcOrd="0" destOrd="0" parTransId="{32DD1FE4-B3E2-4AD9-BD88-052CF9AF7AA5}" sibTransId="{7614DD27-9553-4E87-A8D1-9E6667C7AD1A}"/>
    <dgm:cxn modelId="{69FE8F7F-46F2-4F59-954E-77A8D2AAE520}" srcId="{729C108F-FCD8-495A-99C5-2A93E4B09F66}" destId="{8F19BEC4-C427-4898-886F-340E9294AD94}" srcOrd="0" destOrd="0" parTransId="{56050494-3443-46D1-A7AF-5D2BAB4CF763}" sibTransId="{F097D3B1-1CB3-41E0-9C4C-ECC42AC36C79}"/>
    <dgm:cxn modelId="{A3B336C9-D3F5-44A0-97CE-4CAD291C93AF}" type="presOf" srcId="{012F0D4A-6EF8-4B98-9F69-46D962D45EC7}" destId="{21C465F1-FE87-459D-BE89-442B523CA5DA}" srcOrd="0" destOrd="0" presId="urn:microsoft.com/office/officeart/2005/8/layout/chevron2"/>
    <dgm:cxn modelId="{47033B62-AE79-4200-B4D2-66E5A15BFD59}" type="presOf" srcId="{7906BC0B-F87B-4FFD-B315-408C5DD87D97}" destId="{829F8F4E-DE0D-4232-9913-5DAA4B514176}" srcOrd="0" destOrd="0" presId="urn:microsoft.com/office/officeart/2005/8/layout/chevron2"/>
    <dgm:cxn modelId="{FBC8A53E-199F-43E8-865B-EAAB362E9149}" type="presOf" srcId="{488E69DA-261C-4223-90E0-249DA897A3C6}" destId="{8CC58290-DEEF-4AF4-A6C7-B28AD9BF0B35}" srcOrd="0" destOrd="0" presId="urn:microsoft.com/office/officeart/2005/8/layout/chevron2"/>
    <dgm:cxn modelId="{093FDE2A-73AD-4C52-8500-06BC3F5A8BE6}" type="presOf" srcId="{D9472DB1-3976-45A7-A22E-E5B23E7D51FC}" destId="{EA4FD50F-D8C6-475A-86E0-22F93775B7AF}" srcOrd="0" destOrd="0" presId="urn:microsoft.com/office/officeart/2005/8/layout/chevron2"/>
    <dgm:cxn modelId="{B4EB5B4D-9553-4DD0-93D0-3B519C008E42}" type="presOf" srcId="{8F19BEC4-C427-4898-886F-340E9294AD94}" destId="{FB7ECD9E-3B03-4948-8A18-B3D8D0C905EF}" srcOrd="0" destOrd="0" presId="urn:microsoft.com/office/officeart/2005/8/layout/chevron2"/>
    <dgm:cxn modelId="{077BFB40-7309-4A60-8CA0-8985507800D3}" type="presOf" srcId="{729C108F-FCD8-495A-99C5-2A93E4B09F66}" destId="{2044A7C1-735D-425F-BEEA-E6E4A9D06FA7}" srcOrd="0" destOrd="0" presId="urn:microsoft.com/office/officeart/2005/8/layout/chevron2"/>
    <dgm:cxn modelId="{BA487682-82B6-4EA5-84AE-C29B5CEECAAE}" type="presParOf" srcId="{2044A7C1-735D-425F-BEEA-E6E4A9D06FA7}" destId="{0B977D78-1810-40CD-857B-C2CCEEE5901B}" srcOrd="0" destOrd="0" presId="urn:microsoft.com/office/officeart/2005/8/layout/chevron2"/>
    <dgm:cxn modelId="{FC03BA4C-2890-4F7B-A864-EE710E4DB2F2}" type="presParOf" srcId="{0B977D78-1810-40CD-857B-C2CCEEE5901B}" destId="{FB7ECD9E-3B03-4948-8A18-B3D8D0C905EF}" srcOrd="0" destOrd="0" presId="urn:microsoft.com/office/officeart/2005/8/layout/chevron2"/>
    <dgm:cxn modelId="{F2C7A1EB-82D5-44B6-BCF2-91B31D2E82B8}" type="presParOf" srcId="{0B977D78-1810-40CD-857B-C2CCEEE5901B}" destId="{8CC58290-DEEF-4AF4-A6C7-B28AD9BF0B35}" srcOrd="1" destOrd="0" presId="urn:microsoft.com/office/officeart/2005/8/layout/chevron2"/>
    <dgm:cxn modelId="{A659BF85-2072-467B-9A46-1C9B00BB523A}" type="presParOf" srcId="{2044A7C1-735D-425F-BEEA-E6E4A9D06FA7}" destId="{AD994D74-F099-4084-9263-B7312E3617DE}" srcOrd="1" destOrd="0" presId="urn:microsoft.com/office/officeart/2005/8/layout/chevron2"/>
    <dgm:cxn modelId="{29473BE0-E812-4D5A-84BD-B103CCE6CD49}" type="presParOf" srcId="{2044A7C1-735D-425F-BEEA-E6E4A9D06FA7}" destId="{679C52A4-6251-4CFA-823E-3393E7F0F806}" srcOrd="2" destOrd="0" presId="urn:microsoft.com/office/officeart/2005/8/layout/chevron2"/>
    <dgm:cxn modelId="{8153D4B4-BA18-4702-ACDC-1CA8F587F78E}" type="presParOf" srcId="{679C52A4-6251-4CFA-823E-3393E7F0F806}" destId="{829F8F4E-DE0D-4232-9913-5DAA4B514176}" srcOrd="0" destOrd="0" presId="urn:microsoft.com/office/officeart/2005/8/layout/chevron2"/>
    <dgm:cxn modelId="{642DC234-B9B4-4C7F-9E68-ECEE9552F289}" type="presParOf" srcId="{679C52A4-6251-4CFA-823E-3393E7F0F806}" destId="{40C68597-F3BE-4A94-849C-1B0190932534}" srcOrd="1" destOrd="0" presId="urn:microsoft.com/office/officeart/2005/8/layout/chevron2"/>
    <dgm:cxn modelId="{01103642-3DAC-482B-A564-41181BDC4C02}" type="presParOf" srcId="{2044A7C1-735D-425F-BEEA-E6E4A9D06FA7}" destId="{D362F49A-7976-48C8-89B4-38C59B6471DB}" srcOrd="3" destOrd="0" presId="urn:microsoft.com/office/officeart/2005/8/layout/chevron2"/>
    <dgm:cxn modelId="{EBEE7AFE-64A2-41E1-92D7-33F17F76DBFD}" type="presParOf" srcId="{2044A7C1-735D-425F-BEEA-E6E4A9D06FA7}" destId="{3EC8BCC1-B024-42B9-9271-357F6BAC68F9}" srcOrd="4" destOrd="0" presId="urn:microsoft.com/office/officeart/2005/8/layout/chevron2"/>
    <dgm:cxn modelId="{6E72CC67-937C-4A90-8CA7-CB742C8814EE}" type="presParOf" srcId="{3EC8BCC1-B024-42B9-9271-357F6BAC68F9}" destId="{21C465F1-FE87-459D-BE89-442B523CA5DA}" srcOrd="0" destOrd="0" presId="urn:microsoft.com/office/officeart/2005/8/layout/chevron2"/>
    <dgm:cxn modelId="{3CCB5CE4-2135-45B8-8541-CA40CF8D0E1C}" type="presParOf" srcId="{3EC8BCC1-B024-42B9-9271-357F6BAC68F9}" destId="{EA4FD50F-D8C6-475A-86E0-22F93775B7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375620-626F-443C-906C-03E21F4CBCD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010B17-41D1-4A30-BA92-C9C5F54FE240}">
      <dgm:prSet phldrT="[Текст]"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5567B9B9-E0A1-45D3-97F8-BEF3F5D2B711}" type="parTrans" cxnId="{BF1C2BF2-450C-49B4-85EE-C27933EE4ABD}">
      <dgm:prSet/>
      <dgm:spPr/>
      <dgm:t>
        <a:bodyPr/>
        <a:lstStyle/>
        <a:p>
          <a:endParaRPr lang="ru-RU"/>
        </a:p>
      </dgm:t>
    </dgm:pt>
    <dgm:pt modelId="{2773BD08-76F1-4678-A809-6079D71789A0}" type="sibTrans" cxnId="{BF1C2BF2-450C-49B4-85EE-C27933EE4ABD}">
      <dgm:prSet/>
      <dgm:spPr/>
      <dgm:t>
        <a:bodyPr/>
        <a:lstStyle/>
        <a:p>
          <a:endParaRPr lang="ru-RU"/>
        </a:p>
      </dgm:t>
    </dgm:pt>
    <dgm:pt modelId="{36444176-7A82-42A9-A3B2-D66457DE8693}">
      <dgm:prSet phldrT="[Текст]" custT="1"/>
      <dgm:spPr/>
      <dgm:t>
        <a:bodyPr/>
        <a:lstStyle/>
        <a:p>
          <a:r>
            <a:rPr lang="ru-RU" sz="1400" dirty="0" smtClean="0"/>
            <a:t>Постановлений на газификацию подготовлено </a:t>
          </a:r>
          <a:endParaRPr lang="ru-RU" sz="1400" dirty="0"/>
        </a:p>
      </dgm:t>
    </dgm:pt>
    <dgm:pt modelId="{1084AFDE-DBD3-4EDD-B959-CA84E24833E6}" type="parTrans" cxnId="{98BE4672-8F5E-4A3C-BFAA-8E2C3536B7A4}">
      <dgm:prSet/>
      <dgm:spPr/>
      <dgm:t>
        <a:bodyPr/>
        <a:lstStyle/>
        <a:p>
          <a:endParaRPr lang="ru-RU"/>
        </a:p>
      </dgm:t>
    </dgm:pt>
    <dgm:pt modelId="{E16012F2-BA5D-4CC4-ACDC-4FB599E8BEE3}" type="sibTrans" cxnId="{98BE4672-8F5E-4A3C-BFAA-8E2C3536B7A4}">
      <dgm:prSet/>
      <dgm:spPr/>
      <dgm:t>
        <a:bodyPr/>
        <a:lstStyle/>
        <a:p>
          <a:endParaRPr lang="ru-RU"/>
        </a:p>
      </dgm:t>
    </dgm:pt>
    <dgm:pt modelId="{BA201F52-6D02-4328-931A-157A7707B84A}">
      <dgm:prSet phldrT="[Текст]"/>
      <dgm:spPr/>
      <dgm:t>
        <a:bodyPr/>
        <a:lstStyle/>
        <a:p>
          <a:r>
            <a:rPr lang="ru-RU" dirty="0" smtClean="0"/>
            <a:t>12</a:t>
          </a:r>
          <a:endParaRPr lang="ru-RU" dirty="0"/>
        </a:p>
      </dgm:t>
    </dgm:pt>
    <dgm:pt modelId="{AC717C80-9193-4859-892F-B104044BE85D}" type="parTrans" cxnId="{35755302-FBA1-49ED-88FD-2170945354E4}">
      <dgm:prSet/>
      <dgm:spPr/>
      <dgm:t>
        <a:bodyPr/>
        <a:lstStyle/>
        <a:p>
          <a:endParaRPr lang="ru-RU"/>
        </a:p>
      </dgm:t>
    </dgm:pt>
    <dgm:pt modelId="{EB8DD0A6-3D6F-4733-91C9-8C4A2323F187}" type="sibTrans" cxnId="{35755302-FBA1-49ED-88FD-2170945354E4}">
      <dgm:prSet/>
      <dgm:spPr/>
      <dgm:t>
        <a:bodyPr/>
        <a:lstStyle/>
        <a:p>
          <a:endParaRPr lang="ru-RU"/>
        </a:p>
      </dgm:t>
    </dgm:pt>
    <dgm:pt modelId="{F4AB2F6D-D491-4D57-A417-45829933F0B5}">
      <dgm:prSet phldrT="[Текст]" custT="1"/>
      <dgm:spPr/>
      <dgm:t>
        <a:bodyPr/>
        <a:lstStyle/>
        <a:p>
          <a:r>
            <a:rPr lang="ru-RU" sz="1400" dirty="0" smtClean="0"/>
            <a:t>Домовладений газифицировано</a:t>
          </a:r>
          <a:endParaRPr lang="ru-RU" sz="1400" dirty="0"/>
        </a:p>
      </dgm:t>
    </dgm:pt>
    <dgm:pt modelId="{47054272-0FB5-470C-BD68-462DD391841E}" type="parTrans" cxnId="{69AB580B-CCAD-4B13-AFFF-126BA717FE37}">
      <dgm:prSet/>
      <dgm:spPr/>
      <dgm:t>
        <a:bodyPr/>
        <a:lstStyle/>
        <a:p>
          <a:endParaRPr lang="ru-RU"/>
        </a:p>
      </dgm:t>
    </dgm:pt>
    <dgm:pt modelId="{253B4C89-357F-46B8-8605-143DAB930E58}" type="sibTrans" cxnId="{69AB580B-CCAD-4B13-AFFF-126BA717FE37}">
      <dgm:prSet/>
      <dgm:spPr/>
      <dgm:t>
        <a:bodyPr/>
        <a:lstStyle/>
        <a:p>
          <a:endParaRPr lang="ru-RU"/>
        </a:p>
      </dgm:t>
    </dgm:pt>
    <dgm:pt modelId="{A7C09DC2-3349-4B31-B9C8-0DA1D5931662}" type="pres">
      <dgm:prSet presAssocID="{E2375620-626F-443C-906C-03E21F4CBCD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DD99CB-8CB6-4FF1-8F94-A752046C69A9}" type="pres">
      <dgm:prSet presAssocID="{0C010B17-41D1-4A30-BA92-C9C5F54FE240}" presName="linNode" presStyleCnt="0"/>
      <dgm:spPr/>
    </dgm:pt>
    <dgm:pt modelId="{1E07FE40-1B27-4314-BF79-4F1202C72627}" type="pres">
      <dgm:prSet presAssocID="{0C010B17-41D1-4A30-BA92-C9C5F54FE24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2692B-26D3-4633-ADD3-F978FC62C588}" type="pres">
      <dgm:prSet presAssocID="{0C010B17-41D1-4A30-BA92-C9C5F54FE24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6BFE9-0BC1-4F4F-9180-DCC156CD505D}" type="pres">
      <dgm:prSet presAssocID="{2773BD08-76F1-4678-A809-6079D71789A0}" presName="spacing" presStyleCnt="0"/>
      <dgm:spPr/>
    </dgm:pt>
    <dgm:pt modelId="{B37E94D8-032B-4BBC-A65D-7C2E38E66AEE}" type="pres">
      <dgm:prSet presAssocID="{BA201F52-6D02-4328-931A-157A7707B84A}" presName="linNode" presStyleCnt="0"/>
      <dgm:spPr/>
    </dgm:pt>
    <dgm:pt modelId="{4B33AD64-BCD9-46F9-A1AB-3C8A436D8E93}" type="pres">
      <dgm:prSet presAssocID="{BA201F52-6D02-4328-931A-157A7707B84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883F8-6E4E-41A0-986E-8860387093F9}" type="pres">
      <dgm:prSet presAssocID="{BA201F52-6D02-4328-931A-157A7707B84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B580B-CCAD-4B13-AFFF-126BA717FE37}" srcId="{BA201F52-6D02-4328-931A-157A7707B84A}" destId="{F4AB2F6D-D491-4D57-A417-45829933F0B5}" srcOrd="0" destOrd="0" parTransId="{47054272-0FB5-470C-BD68-462DD391841E}" sibTransId="{253B4C89-357F-46B8-8605-143DAB930E58}"/>
    <dgm:cxn modelId="{35755302-FBA1-49ED-88FD-2170945354E4}" srcId="{E2375620-626F-443C-906C-03E21F4CBCDA}" destId="{BA201F52-6D02-4328-931A-157A7707B84A}" srcOrd="1" destOrd="0" parTransId="{AC717C80-9193-4859-892F-B104044BE85D}" sibTransId="{EB8DD0A6-3D6F-4733-91C9-8C4A2323F187}"/>
    <dgm:cxn modelId="{86866C1E-4175-4F81-B5BF-09BA7D2CE61B}" type="presOf" srcId="{F4AB2F6D-D491-4D57-A417-45829933F0B5}" destId="{3A6883F8-6E4E-41A0-986E-8860387093F9}" srcOrd="0" destOrd="0" presId="urn:microsoft.com/office/officeart/2005/8/layout/vList6"/>
    <dgm:cxn modelId="{98BE4672-8F5E-4A3C-BFAA-8E2C3536B7A4}" srcId="{0C010B17-41D1-4A30-BA92-C9C5F54FE240}" destId="{36444176-7A82-42A9-A3B2-D66457DE8693}" srcOrd="0" destOrd="0" parTransId="{1084AFDE-DBD3-4EDD-B959-CA84E24833E6}" sibTransId="{E16012F2-BA5D-4CC4-ACDC-4FB599E8BEE3}"/>
    <dgm:cxn modelId="{B7866937-5C7A-4267-8E94-520E907C1D30}" type="presOf" srcId="{BA201F52-6D02-4328-931A-157A7707B84A}" destId="{4B33AD64-BCD9-46F9-A1AB-3C8A436D8E93}" srcOrd="0" destOrd="0" presId="urn:microsoft.com/office/officeart/2005/8/layout/vList6"/>
    <dgm:cxn modelId="{BBBD5B9B-BDC1-413B-B3F9-0F8247008559}" type="presOf" srcId="{E2375620-626F-443C-906C-03E21F4CBCDA}" destId="{A7C09DC2-3349-4B31-B9C8-0DA1D5931662}" srcOrd="0" destOrd="0" presId="urn:microsoft.com/office/officeart/2005/8/layout/vList6"/>
    <dgm:cxn modelId="{7B8D7D6F-6C57-44D7-8358-1170154B9BA5}" type="presOf" srcId="{36444176-7A82-42A9-A3B2-D66457DE8693}" destId="{0F72692B-26D3-4633-ADD3-F978FC62C588}" srcOrd="0" destOrd="0" presId="urn:microsoft.com/office/officeart/2005/8/layout/vList6"/>
    <dgm:cxn modelId="{BF1C2BF2-450C-49B4-85EE-C27933EE4ABD}" srcId="{E2375620-626F-443C-906C-03E21F4CBCDA}" destId="{0C010B17-41D1-4A30-BA92-C9C5F54FE240}" srcOrd="0" destOrd="0" parTransId="{5567B9B9-E0A1-45D3-97F8-BEF3F5D2B711}" sibTransId="{2773BD08-76F1-4678-A809-6079D71789A0}"/>
    <dgm:cxn modelId="{55384A6E-D12F-4810-B1AC-657197FF5822}" type="presOf" srcId="{0C010B17-41D1-4A30-BA92-C9C5F54FE240}" destId="{1E07FE40-1B27-4314-BF79-4F1202C72627}" srcOrd="0" destOrd="0" presId="urn:microsoft.com/office/officeart/2005/8/layout/vList6"/>
    <dgm:cxn modelId="{96744716-7FD6-4225-8C4D-AF6AE0DA1C83}" type="presParOf" srcId="{A7C09DC2-3349-4B31-B9C8-0DA1D5931662}" destId="{01DD99CB-8CB6-4FF1-8F94-A752046C69A9}" srcOrd="0" destOrd="0" presId="urn:microsoft.com/office/officeart/2005/8/layout/vList6"/>
    <dgm:cxn modelId="{36267E45-86B9-4012-930B-D2147E056518}" type="presParOf" srcId="{01DD99CB-8CB6-4FF1-8F94-A752046C69A9}" destId="{1E07FE40-1B27-4314-BF79-4F1202C72627}" srcOrd="0" destOrd="0" presId="urn:microsoft.com/office/officeart/2005/8/layout/vList6"/>
    <dgm:cxn modelId="{D653A581-E1E0-4A8A-927B-6EE17A749DCE}" type="presParOf" srcId="{01DD99CB-8CB6-4FF1-8F94-A752046C69A9}" destId="{0F72692B-26D3-4633-ADD3-F978FC62C588}" srcOrd="1" destOrd="0" presId="urn:microsoft.com/office/officeart/2005/8/layout/vList6"/>
    <dgm:cxn modelId="{DB0D4F3F-FE0A-4AAF-A017-DDF84B9D602E}" type="presParOf" srcId="{A7C09DC2-3349-4B31-B9C8-0DA1D5931662}" destId="{CE26BFE9-0BC1-4F4F-9180-DCC156CD505D}" srcOrd="1" destOrd="0" presId="urn:microsoft.com/office/officeart/2005/8/layout/vList6"/>
    <dgm:cxn modelId="{B99C2335-87E0-4057-A26E-F903C5EF7D3D}" type="presParOf" srcId="{A7C09DC2-3349-4B31-B9C8-0DA1D5931662}" destId="{B37E94D8-032B-4BBC-A65D-7C2E38E66AEE}" srcOrd="2" destOrd="0" presId="urn:microsoft.com/office/officeart/2005/8/layout/vList6"/>
    <dgm:cxn modelId="{09983AB3-5306-4080-BAB4-D1CF89CE12B0}" type="presParOf" srcId="{B37E94D8-032B-4BBC-A65D-7C2E38E66AEE}" destId="{4B33AD64-BCD9-46F9-A1AB-3C8A436D8E93}" srcOrd="0" destOrd="0" presId="urn:microsoft.com/office/officeart/2005/8/layout/vList6"/>
    <dgm:cxn modelId="{09D34F21-D631-40D3-8C5D-806544631199}" type="presParOf" srcId="{B37E94D8-032B-4BBC-A65D-7C2E38E66AEE}" destId="{3A6883F8-6E4E-41A0-986E-8860387093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5C2B13-6961-4CF5-B058-4CF6579AA65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0192C2-6849-4102-919D-A6FC0AAD19E2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691CBE0-E5A6-489D-BC4A-EC9F513C42B9}" type="parTrans" cxnId="{9BC4BF12-2549-4D6C-842B-E5B4AC10FB98}">
      <dgm:prSet/>
      <dgm:spPr/>
      <dgm:t>
        <a:bodyPr/>
        <a:lstStyle/>
        <a:p>
          <a:endParaRPr lang="ru-RU"/>
        </a:p>
      </dgm:t>
    </dgm:pt>
    <dgm:pt modelId="{8250F9FD-B1A6-4A8D-8901-9A54F3158B54}" type="sibTrans" cxnId="{9BC4BF12-2549-4D6C-842B-E5B4AC10FB98}">
      <dgm:prSet/>
      <dgm:spPr/>
      <dgm:t>
        <a:bodyPr/>
        <a:lstStyle/>
        <a:p>
          <a:endParaRPr lang="ru-RU"/>
        </a:p>
      </dgm:t>
    </dgm:pt>
    <dgm:pt modelId="{3549D805-3B71-44F8-B11D-F098874414C8}">
      <dgm:prSet phldrT="[Текст]"/>
      <dgm:spPr/>
      <dgm:t>
        <a:bodyPr/>
        <a:lstStyle/>
        <a:p>
          <a:r>
            <a:rPr lang="ru-RU" dirty="0" smtClean="0"/>
            <a:t>Проект газификации </a:t>
          </a:r>
          <a:r>
            <a:rPr lang="ru-RU" dirty="0" err="1" smtClean="0"/>
            <a:t>д.Тюнино</a:t>
          </a:r>
          <a:r>
            <a:rPr lang="ru-RU" dirty="0" smtClean="0"/>
            <a:t> и </a:t>
          </a:r>
          <a:r>
            <a:rPr lang="ru-RU" dirty="0" err="1" smtClean="0"/>
            <a:t>д.Висящево</a:t>
          </a:r>
          <a:r>
            <a:rPr lang="ru-RU" dirty="0" smtClean="0"/>
            <a:t> готовится к прохождению экспертизы</a:t>
          </a:r>
          <a:endParaRPr lang="ru-RU" dirty="0"/>
        </a:p>
      </dgm:t>
    </dgm:pt>
    <dgm:pt modelId="{620A6D11-ED53-4797-87E7-5AA3A1D13704}" type="parTrans" cxnId="{336A22EF-5410-4C84-8A18-6B1AB9E3B421}">
      <dgm:prSet/>
      <dgm:spPr/>
      <dgm:t>
        <a:bodyPr/>
        <a:lstStyle/>
        <a:p>
          <a:endParaRPr lang="ru-RU"/>
        </a:p>
      </dgm:t>
    </dgm:pt>
    <dgm:pt modelId="{CA6210B1-4499-4C88-BCD6-8EEBD0A3FE1A}" type="sibTrans" cxnId="{336A22EF-5410-4C84-8A18-6B1AB9E3B421}">
      <dgm:prSet/>
      <dgm:spPr/>
      <dgm:t>
        <a:bodyPr/>
        <a:lstStyle/>
        <a:p>
          <a:endParaRPr lang="ru-RU"/>
        </a:p>
      </dgm:t>
    </dgm:pt>
    <dgm:pt modelId="{CE6C841B-6F99-4ACB-AE71-B011F4787E72}">
      <dgm:prSet phldrT="[Текст]"/>
      <dgm:spPr/>
      <dgm:t>
        <a:bodyPr/>
        <a:lstStyle/>
        <a:p>
          <a:r>
            <a:rPr lang="ru-RU" dirty="0" smtClean="0"/>
            <a:t>2 </a:t>
          </a:r>
          <a:endParaRPr lang="ru-RU" dirty="0"/>
        </a:p>
      </dgm:t>
    </dgm:pt>
    <dgm:pt modelId="{EE16ADE7-6B76-405E-A264-2C3D55A1A9BF}" type="parTrans" cxnId="{A2AEB62C-A9AE-4E18-AFA5-6ADC8868FF95}">
      <dgm:prSet/>
      <dgm:spPr/>
      <dgm:t>
        <a:bodyPr/>
        <a:lstStyle/>
        <a:p>
          <a:endParaRPr lang="ru-RU"/>
        </a:p>
      </dgm:t>
    </dgm:pt>
    <dgm:pt modelId="{5E14A7F9-2BA5-4809-BEBC-70EFF7735CBD}" type="sibTrans" cxnId="{A2AEB62C-A9AE-4E18-AFA5-6ADC8868FF95}">
      <dgm:prSet/>
      <dgm:spPr/>
      <dgm:t>
        <a:bodyPr/>
        <a:lstStyle/>
        <a:p>
          <a:endParaRPr lang="ru-RU"/>
        </a:p>
      </dgm:t>
    </dgm:pt>
    <dgm:pt modelId="{CFF644A2-386E-43C8-A0BC-8BCAB1C47814}">
      <dgm:prSet phldrT="[Текст]"/>
      <dgm:spPr/>
      <dgm:t>
        <a:bodyPr/>
        <a:lstStyle/>
        <a:p>
          <a:r>
            <a:rPr lang="ru-RU" dirty="0" smtClean="0"/>
            <a:t>Проекта планировки и межевания домов в </a:t>
          </a:r>
          <a:r>
            <a:rPr lang="ru-RU" dirty="0" err="1" smtClean="0"/>
            <a:t>д.Серединское</a:t>
          </a:r>
          <a:r>
            <a:rPr lang="ru-RU" dirty="0" smtClean="0"/>
            <a:t> подготовлены и </a:t>
          </a:r>
          <a:endParaRPr lang="ru-RU" dirty="0"/>
        </a:p>
      </dgm:t>
    </dgm:pt>
    <dgm:pt modelId="{AF26A9E1-9252-426B-BE99-36343AF6A6F6}" type="parTrans" cxnId="{CB1CBCE8-2309-44EF-BEB2-48307E03396B}">
      <dgm:prSet/>
      <dgm:spPr/>
      <dgm:t>
        <a:bodyPr/>
        <a:lstStyle/>
        <a:p>
          <a:endParaRPr lang="ru-RU"/>
        </a:p>
      </dgm:t>
    </dgm:pt>
    <dgm:pt modelId="{32B898AC-2AA6-4E9D-A4B8-CE4BF9A234A9}" type="sibTrans" cxnId="{CB1CBCE8-2309-44EF-BEB2-48307E03396B}">
      <dgm:prSet/>
      <dgm:spPr/>
      <dgm:t>
        <a:bodyPr/>
        <a:lstStyle/>
        <a:p>
          <a:endParaRPr lang="ru-RU"/>
        </a:p>
      </dgm:t>
    </dgm:pt>
    <dgm:pt modelId="{35DEB7C6-D7A1-498D-A4BA-D885922D1431}" type="pres">
      <dgm:prSet presAssocID="{1D5C2B13-6961-4CF5-B058-4CF6579AA6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552EC4-3738-43F8-A121-AA093D2E1628}" type="pres">
      <dgm:prSet presAssocID="{F40192C2-6849-4102-919D-A6FC0AAD19E2}" presName="linNode" presStyleCnt="0"/>
      <dgm:spPr/>
    </dgm:pt>
    <dgm:pt modelId="{AD4DA0F1-18F5-4917-A7BD-46B39B9A5677}" type="pres">
      <dgm:prSet presAssocID="{F40192C2-6849-4102-919D-A6FC0AAD19E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12986-91C6-401A-8E93-7515AECF17B2}" type="pres">
      <dgm:prSet presAssocID="{F40192C2-6849-4102-919D-A6FC0AAD19E2}" presName="childShp" presStyleLbl="bgAccFollowNode1" presStyleIdx="0" presStyleCnt="2" custScaleX="120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B7A12-A5B4-473A-BC15-961E851207B8}" type="pres">
      <dgm:prSet presAssocID="{8250F9FD-B1A6-4A8D-8901-9A54F3158B54}" presName="spacing" presStyleCnt="0"/>
      <dgm:spPr/>
    </dgm:pt>
    <dgm:pt modelId="{BCE66FA9-C447-47B9-B9EE-8D9E3AA4AD51}" type="pres">
      <dgm:prSet presAssocID="{CE6C841B-6F99-4ACB-AE71-B011F4787E72}" presName="linNode" presStyleCnt="0"/>
      <dgm:spPr/>
    </dgm:pt>
    <dgm:pt modelId="{D62AF852-E732-47A4-9B67-2BE7C60BB6AD}" type="pres">
      <dgm:prSet presAssocID="{CE6C841B-6F99-4ACB-AE71-B011F4787E7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255FD-CFAF-495F-B689-EDB11332E548}" type="pres">
      <dgm:prSet presAssocID="{CE6C841B-6F99-4ACB-AE71-B011F4787E7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10C3E-0F82-40AA-9FAB-EECD9B03CDA4}" type="presOf" srcId="{CFF644A2-386E-43C8-A0BC-8BCAB1C47814}" destId="{702255FD-CFAF-495F-B689-EDB11332E548}" srcOrd="0" destOrd="0" presId="urn:microsoft.com/office/officeart/2005/8/layout/vList6"/>
    <dgm:cxn modelId="{81A8E75E-C58F-4DB2-B492-FE78D3715760}" type="presOf" srcId="{3549D805-3B71-44F8-B11D-F098874414C8}" destId="{E6912986-91C6-401A-8E93-7515AECF17B2}" srcOrd="0" destOrd="0" presId="urn:microsoft.com/office/officeart/2005/8/layout/vList6"/>
    <dgm:cxn modelId="{9BC4BF12-2549-4D6C-842B-E5B4AC10FB98}" srcId="{1D5C2B13-6961-4CF5-B058-4CF6579AA65C}" destId="{F40192C2-6849-4102-919D-A6FC0AAD19E2}" srcOrd="0" destOrd="0" parTransId="{A691CBE0-E5A6-489D-BC4A-EC9F513C42B9}" sibTransId="{8250F9FD-B1A6-4A8D-8901-9A54F3158B54}"/>
    <dgm:cxn modelId="{22D1D0E5-51D6-41D4-AC6D-9869839ABA63}" type="presOf" srcId="{CE6C841B-6F99-4ACB-AE71-B011F4787E72}" destId="{D62AF852-E732-47A4-9B67-2BE7C60BB6AD}" srcOrd="0" destOrd="0" presId="urn:microsoft.com/office/officeart/2005/8/layout/vList6"/>
    <dgm:cxn modelId="{CB1CBCE8-2309-44EF-BEB2-48307E03396B}" srcId="{CE6C841B-6F99-4ACB-AE71-B011F4787E72}" destId="{CFF644A2-386E-43C8-A0BC-8BCAB1C47814}" srcOrd="0" destOrd="0" parTransId="{AF26A9E1-9252-426B-BE99-36343AF6A6F6}" sibTransId="{32B898AC-2AA6-4E9D-A4B8-CE4BF9A234A9}"/>
    <dgm:cxn modelId="{462B457D-D2D9-40CB-99FC-A7AA8F90F9A0}" type="presOf" srcId="{F40192C2-6849-4102-919D-A6FC0AAD19E2}" destId="{AD4DA0F1-18F5-4917-A7BD-46B39B9A5677}" srcOrd="0" destOrd="0" presId="urn:microsoft.com/office/officeart/2005/8/layout/vList6"/>
    <dgm:cxn modelId="{47BBC463-4F93-4257-8EC8-018FAB3EA239}" type="presOf" srcId="{1D5C2B13-6961-4CF5-B058-4CF6579AA65C}" destId="{35DEB7C6-D7A1-498D-A4BA-D885922D1431}" srcOrd="0" destOrd="0" presId="urn:microsoft.com/office/officeart/2005/8/layout/vList6"/>
    <dgm:cxn modelId="{A2AEB62C-A9AE-4E18-AFA5-6ADC8868FF95}" srcId="{1D5C2B13-6961-4CF5-B058-4CF6579AA65C}" destId="{CE6C841B-6F99-4ACB-AE71-B011F4787E72}" srcOrd="1" destOrd="0" parTransId="{EE16ADE7-6B76-405E-A264-2C3D55A1A9BF}" sibTransId="{5E14A7F9-2BA5-4809-BEBC-70EFF7735CBD}"/>
    <dgm:cxn modelId="{336A22EF-5410-4C84-8A18-6B1AB9E3B421}" srcId="{F40192C2-6849-4102-919D-A6FC0AAD19E2}" destId="{3549D805-3B71-44F8-B11D-F098874414C8}" srcOrd="0" destOrd="0" parTransId="{620A6D11-ED53-4797-87E7-5AA3A1D13704}" sibTransId="{CA6210B1-4499-4C88-BCD6-8EEBD0A3FE1A}"/>
    <dgm:cxn modelId="{3994CBB6-72AB-42F3-A542-7A9D32FCF08F}" type="presParOf" srcId="{35DEB7C6-D7A1-498D-A4BA-D885922D1431}" destId="{1B552EC4-3738-43F8-A121-AA093D2E1628}" srcOrd="0" destOrd="0" presId="urn:microsoft.com/office/officeart/2005/8/layout/vList6"/>
    <dgm:cxn modelId="{B27EF914-68CA-4B96-910F-EF6A20760AB7}" type="presParOf" srcId="{1B552EC4-3738-43F8-A121-AA093D2E1628}" destId="{AD4DA0F1-18F5-4917-A7BD-46B39B9A5677}" srcOrd="0" destOrd="0" presId="urn:microsoft.com/office/officeart/2005/8/layout/vList6"/>
    <dgm:cxn modelId="{7625573D-EB41-42FA-9A2F-5275FFA0932B}" type="presParOf" srcId="{1B552EC4-3738-43F8-A121-AA093D2E1628}" destId="{E6912986-91C6-401A-8E93-7515AECF17B2}" srcOrd="1" destOrd="0" presId="urn:microsoft.com/office/officeart/2005/8/layout/vList6"/>
    <dgm:cxn modelId="{1F55DE41-EAFE-4DD2-BCA8-A4E2BA893260}" type="presParOf" srcId="{35DEB7C6-D7A1-498D-A4BA-D885922D1431}" destId="{8CEB7A12-A5B4-473A-BC15-961E851207B8}" srcOrd="1" destOrd="0" presId="urn:microsoft.com/office/officeart/2005/8/layout/vList6"/>
    <dgm:cxn modelId="{095F0852-FF60-4B21-ABE5-CBF47A5CBCA5}" type="presParOf" srcId="{35DEB7C6-D7A1-498D-A4BA-D885922D1431}" destId="{BCE66FA9-C447-47B9-B9EE-8D9E3AA4AD51}" srcOrd="2" destOrd="0" presId="urn:microsoft.com/office/officeart/2005/8/layout/vList6"/>
    <dgm:cxn modelId="{ED1BB472-171F-4C8B-A626-940899A0C73A}" type="presParOf" srcId="{BCE66FA9-C447-47B9-B9EE-8D9E3AA4AD51}" destId="{D62AF852-E732-47A4-9B67-2BE7C60BB6AD}" srcOrd="0" destOrd="0" presId="urn:microsoft.com/office/officeart/2005/8/layout/vList6"/>
    <dgm:cxn modelId="{98E19CB2-D07C-47B7-8C27-2C812A4B4570}" type="presParOf" srcId="{BCE66FA9-C447-47B9-B9EE-8D9E3AA4AD51}" destId="{702255FD-CFAF-495F-B689-EDB11332E54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B98774-6671-4A35-B265-052FA932CF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ADA67D-147C-4230-9DC3-22EC2CAFC9A1}">
      <dgm:prSet/>
      <dgm:spPr/>
      <dgm:t>
        <a:bodyPr/>
        <a:lstStyle/>
        <a:p>
          <a:pPr algn="ctr"/>
          <a:r>
            <a:rPr lang="ru-RU" dirty="0" smtClean="0"/>
            <a:t>Произведен ямочный ремонт и отсыпка щебнем уличных дорог: </a:t>
          </a:r>
          <a:r>
            <a:rPr lang="ru-RU" dirty="0" err="1" smtClean="0"/>
            <a:t>д.Абрамовская</a:t>
          </a:r>
          <a:r>
            <a:rPr lang="ru-RU" dirty="0" smtClean="0"/>
            <a:t> Слобода, </a:t>
          </a:r>
          <a:r>
            <a:rPr lang="ru-RU" dirty="0" err="1" smtClean="0"/>
            <a:t>Серединское</a:t>
          </a:r>
          <a:r>
            <a:rPr lang="ru-RU" dirty="0" smtClean="0"/>
            <a:t>, </a:t>
          </a:r>
          <a:r>
            <a:rPr lang="ru-RU" dirty="0" err="1" smtClean="0"/>
            <a:t>Пинашино</a:t>
          </a:r>
          <a:r>
            <a:rPr lang="ru-RU" dirty="0" smtClean="0"/>
            <a:t>, </a:t>
          </a:r>
          <a:r>
            <a:rPr lang="ru-RU" dirty="0" err="1" smtClean="0"/>
            <a:t>Ищеино</a:t>
          </a:r>
          <a:r>
            <a:rPr lang="ru-RU" dirty="0" smtClean="0"/>
            <a:t>, </a:t>
          </a:r>
          <a:r>
            <a:rPr lang="ru-RU" dirty="0" err="1" smtClean="0"/>
            <a:t>Межура</a:t>
          </a:r>
          <a:r>
            <a:rPr lang="ru-RU" dirty="0" smtClean="0"/>
            <a:t>, </a:t>
          </a:r>
          <a:r>
            <a:rPr lang="ru-RU" dirty="0" err="1" smtClean="0"/>
            <a:t>Гордеево</a:t>
          </a:r>
          <a:r>
            <a:rPr lang="ru-RU" dirty="0" smtClean="0"/>
            <a:t>, </a:t>
          </a:r>
          <a:r>
            <a:rPr lang="ru-RU" dirty="0" err="1" smtClean="0"/>
            <a:t>Малахово</a:t>
          </a:r>
          <a:endParaRPr lang="ru-RU" dirty="0"/>
        </a:p>
      </dgm:t>
    </dgm:pt>
    <dgm:pt modelId="{06C55E58-19A4-46D5-BC37-A3BDC97287FC}" type="parTrans" cxnId="{9ED74F97-1E60-41A8-A15F-4DBF5E86C1D9}">
      <dgm:prSet/>
      <dgm:spPr/>
      <dgm:t>
        <a:bodyPr/>
        <a:lstStyle/>
        <a:p>
          <a:endParaRPr lang="ru-RU"/>
        </a:p>
      </dgm:t>
    </dgm:pt>
    <dgm:pt modelId="{D2C40F35-C7CC-4C2B-9AD8-212E166BFF13}" type="sibTrans" cxnId="{9ED74F97-1E60-41A8-A15F-4DBF5E86C1D9}">
      <dgm:prSet/>
      <dgm:spPr/>
      <dgm:t>
        <a:bodyPr/>
        <a:lstStyle/>
        <a:p>
          <a:endParaRPr lang="ru-RU"/>
        </a:p>
      </dgm:t>
    </dgm:pt>
    <dgm:pt modelId="{9DC97ABE-FFB9-4207-8C76-63F79AE2ACC1}">
      <dgm:prSet custT="1"/>
      <dgm:spPr/>
      <dgm:t>
        <a:bodyPr/>
        <a:lstStyle/>
        <a:p>
          <a:pPr algn="ctr"/>
          <a:r>
            <a:rPr lang="ru-RU" sz="2400" dirty="0" smtClean="0"/>
            <a:t>Построена дорога к братскому захоронению в </a:t>
          </a:r>
          <a:r>
            <a:rPr lang="ru-RU" sz="2400" dirty="0" err="1" smtClean="0"/>
            <a:t>д.Ищеино</a:t>
          </a:r>
          <a:endParaRPr lang="ru-RU" sz="2400" dirty="0"/>
        </a:p>
      </dgm:t>
    </dgm:pt>
    <dgm:pt modelId="{679CF6AF-5908-46CC-B62F-AC7E0AD7EB46}" type="parTrans" cxnId="{1BFAC8BF-2186-4220-A31E-3C837584A691}">
      <dgm:prSet/>
      <dgm:spPr/>
      <dgm:t>
        <a:bodyPr/>
        <a:lstStyle/>
        <a:p>
          <a:endParaRPr lang="ru-RU"/>
        </a:p>
      </dgm:t>
    </dgm:pt>
    <dgm:pt modelId="{8490E31F-8911-4729-AB3A-22B8F53DC0E1}" type="sibTrans" cxnId="{1BFAC8BF-2186-4220-A31E-3C837584A691}">
      <dgm:prSet/>
      <dgm:spPr/>
      <dgm:t>
        <a:bodyPr/>
        <a:lstStyle/>
        <a:p>
          <a:endParaRPr lang="ru-RU"/>
        </a:p>
      </dgm:t>
    </dgm:pt>
    <dgm:pt modelId="{D99D1AA7-254E-492F-BB6A-096680E688AC}">
      <dgm:prSet custT="1"/>
      <dgm:spPr/>
      <dgm:t>
        <a:bodyPr/>
        <a:lstStyle/>
        <a:p>
          <a:pPr algn="ctr"/>
          <a:r>
            <a:rPr lang="ru-RU" sz="2400" dirty="0" smtClean="0"/>
            <a:t>Завезен щебень для строительства дороги к кладбищу в </a:t>
          </a:r>
          <a:r>
            <a:rPr lang="ru-RU" sz="2400" dirty="0" err="1" smtClean="0"/>
            <a:t>д.Медовники</a:t>
          </a:r>
          <a:endParaRPr lang="ru-RU" sz="2400" dirty="0"/>
        </a:p>
      </dgm:t>
    </dgm:pt>
    <dgm:pt modelId="{80BED992-91DC-4AC4-8F56-1CDA35E655B7}" type="parTrans" cxnId="{D5C75B4B-922E-42F9-911C-1DAF94C1780F}">
      <dgm:prSet/>
      <dgm:spPr/>
      <dgm:t>
        <a:bodyPr/>
        <a:lstStyle/>
        <a:p>
          <a:endParaRPr lang="ru-RU"/>
        </a:p>
      </dgm:t>
    </dgm:pt>
    <dgm:pt modelId="{0756343E-8F9F-487F-98DC-CD96C20C96EF}" type="sibTrans" cxnId="{D5C75B4B-922E-42F9-911C-1DAF94C1780F}">
      <dgm:prSet/>
      <dgm:spPr/>
      <dgm:t>
        <a:bodyPr/>
        <a:lstStyle/>
        <a:p>
          <a:endParaRPr lang="ru-RU"/>
        </a:p>
      </dgm:t>
    </dgm:pt>
    <dgm:pt modelId="{1C6DFF58-D114-41A7-BBE8-7050E76FFBBC}">
      <dgm:prSet phldrT="[Текст]" custT="1"/>
      <dgm:spPr/>
      <dgm:t>
        <a:bodyPr/>
        <a:lstStyle/>
        <a:p>
          <a:pPr algn="ctr"/>
          <a:r>
            <a:rPr lang="ru-RU" sz="2400" dirty="0" smtClean="0"/>
            <a:t>Очистка дорог от снега в зимний период</a:t>
          </a:r>
          <a:endParaRPr lang="ru-RU" sz="2400" dirty="0"/>
        </a:p>
      </dgm:t>
    </dgm:pt>
    <dgm:pt modelId="{5024D33A-2A97-427A-967A-BBFF26A895E7}" type="sibTrans" cxnId="{007823B2-8D96-4487-9AB4-E72599E3CE34}">
      <dgm:prSet/>
      <dgm:spPr/>
      <dgm:t>
        <a:bodyPr/>
        <a:lstStyle/>
        <a:p>
          <a:endParaRPr lang="ru-RU"/>
        </a:p>
      </dgm:t>
    </dgm:pt>
    <dgm:pt modelId="{BDE9A869-9F43-410E-A7F1-22583676289F}" type="parTrans" cxnId="{007823B2-8D96-4487-9AB4-E72599E3CE34}">
      <dgm:prSet/>
      <dgm:spPr/>
      <dgm:t>
        <a:bodyPr/>
        <a:lstStyle/>
        <a:p>
          <a:endParaRPr lang="ru-RU"/>
        </a:p>
      </dgm:t>
    </dgm:pt>
    <dgm:pt modelId="{87B5DEB3-F9B0-4023-AC0E-666B1F90B445}" type="pres">
      <dgm:prSet presAssocID="{E1B98774-6671-4A35-B265-052FA932CF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203D92-3879-4A2D-B77B-27CFE7B3F103}" type="pres">
      <dgm:prSet presAssocID="{1C6DFF58-D114-41A7-BBE8-7050E76FFBB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A8CBE-025F-4E23-A94F-06D641E7EC62}" type="pres">
      <dgm:prSet presAssocID="{5024D33A-2A97-427A-967A-BBFF26A895E7}" presName="spacer" presStyleCnt="0"/>
      <dgm:spPr/>
    </dgm:pt>
    <dgm:pt modelId="{0490EDD0-A948-45C0-BAE5-79910A68B343}" type="pres">
      <dgm:prSet presAssocID="{D99D1AA7-254E-492F-BB6A-096680E688A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92DE3-A501-446C-A16D-E14BB7932033}" type="pres">
      <dgm:prSet presAssocID="{0756343E-8F9F-487F-98DC-CD96C20C96EF}" presName="spacer" presStyleCnt="0"/>
      <dgm:spPr/>
    </dgm:pt>
    <dgm:pt modelId="{E4839768-3859-4ECB-8C34-72B2A8FED1DB}" type="pres">
      <dgm:prSet presAssocID="{9DC97ABE-FFB9-4207-8C76-63F79AE2ACC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C330E-1D1B-40C2-A879-1D517C7C2B38}" type="pres">
      <dgm:prSet presAssocID="{8490E31F-8911-4729-AB3A-22B8F53DC0E1}" presName="spacer" presStyleCnt="0"/>
      <dgm:spPr/>
    </dgm:pt>
    <dgm:pt modelId="{B5424ED9-2D9E-4E4C-AD12-18D0C8B01767}" type="pres">
      <dgm:prSet presAssocID="{14ADA67D-147C-4230-9DC3-22EC2CAFC9A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3EBAB-6DB1-4C50-BDD1-2BE8A62CF510}" type="presOf" srcId="{1C6DFF58-D114-41A7-BBE8-7050E76FFBBC}" destId="{10203D92-3879-4A2D-B77B-27CFE7B3F103}" srcOrd="0" destOrd="0" presId="urn:microsoft.com/office/officeart/2005/8/layout/vList2"/>
    <dgm:cxn modelId="{837F27CA-6331-4D9C-8D8F-BDFB8C227196}" type="presOf" srcId="{E1B98774-6671-4A35-B265-052FA932CF03}" destId="{87B5DEB3-F9B0-4023-AC0E-666B1F90B445}" srcOrd="0" destOrd="0" presId="urn:microsoft.com/office/officeart/2005/8/layout/vList2"/>
    <dgm:cxn modelId="{1BFAC8BF-2186-4220-A31E-3C837584A691}" srcId="{E1B98774-6671-4A35-B265-052FA932CF03}" destId="{9DC97ABE-FFB9-4207-8C76-63F79AE2ACC1}" srcOrd="2" destOrd="0" parTransId="{679CF6AF-5908-46CC-B62F-AC7E0AD7EB46}" sibTransId="{8490E31F-8911-4729-AB3A-22B8F53DC0E1}"/>
    <dgm:cxn modelId="{D5C75B4B-922E-42F9-911C-1DAF94C1780F}" srcId="{E1B98774-6671-4A35-B265-052FA932CF03}" destId="{D99D1AA7-254E-492F-BB6A-096680E688AC}" srcOrd="1" destOrd="0" parTransId="{80BED992-91DC-4AC4-8F56-1CDA35E655B7}" sibTransId="{0756343E-8F9F-487F-98DC-CD96C20C96EF}"/>
    <dgm:cxn modelId="{783AEB07-B57A-49DD-8156-1C4507E04C35}" type="presOf" srcId="{D99D1AA7-254E-492F-BB6A-096680E688AC}" destId="{0490EDD0-A948-45C0-BAE5-79910A68B343}" srcOrd="0" destOrd="0" presId="urn:microsoft.com/office/officeart/2005/8/layout/vList2"/>
    <dgm:cxn modelId="{007823B2-8D96-4487-9AB4-E72599E3CE34}" srcId="{E1B98774-6671-4A35-B265-052FA932CF03}" destId="{1C6DFF58-D114-41A7-BBE8-7050E76FFBBC}" srcOrd="0" destOrd="0" parTransId="{BDE9A869-9F43-410E-A7F1-22583676289F}" sibTransId="{5024D33A-2A97-427A-967A-BBFF26A895E7}"/>
    <dgm:cxn modelId="{E20408E4-A615-4742-91FB-0E6C6CE0F34B}" type="presOf" srcId="{9DC97ABE-FFB9-4207-8C76-63F79AE2ACC1}" destId="{E4839768-3859-4ECB-8C34-72B2A8FED1DB}" srcOrd="0" destOrd="0" presId="urn:microsoft.com/office/officeart/2005/8/layout/vList2"/>
    <dgm:cxn modelId="{9ED74F97-1E60-41A8-A15F-4DBF5E86C1D9}" srcId="{E1B98774-6671-4A35-B265-052FA932CF03}" destId="{14ADA67D-147C-4230-9DC3-22EC2CAFC9A1}" srcOrd="3" destOrd="0" parTransId="{06C55E58-19A4-46D5-BC37-A3BDC97287FC}" sibTransId="{D2C40F35-C7CC-4C2B-9AD8-212E166BFF13}"/>
    <dgm:cxn modelId="{B29738C2-CA5F-4BFD-A551-0D2999DB72C7}" type="presOf" srcId="{14ADA67D-147C-4230-9DC3-22EC2CAFC9A1}" destId="{B5424ED9-2D9E-4E4C-AD12-18D0C8B01767}" srcOrd="0" destOrd="0" presId="urn:microsoft.com/office/officeart/2005/8/layout/vList2"/>
    <dgm:cxn modelId="{D8EAB2B3-69C7-4316-8ADF-E92E4DA1A778}" type="presParOf" srcId="{87B5DEB3-F9B0-4023-AC0E-666B1F90B445}" destId="{10203D92-3879-4A2D-B77B-27CFE7B3F103}" srcOrd="0" destOrd="0" presId="urn:microsoft.com/office/officeart/2005/8/layout/vList2"/>
    <dgm:cxn modelId="{0729EBC5-D701-4BB6-ADA2-D6D0D3773E46}" type="presParOf" srcId="{87B5DEB3-F9B0-4023-AC0E-666B1F90B445}" destId="{5D9A8CBE-025F-4E23-A94F-06D641E7EC62}" srcOrd="1" destOrd="0" presId="urn:microsoft.com/office/officeart/2005/8/layout/vList2"/>
    <dgm:cxn modelId="{42BB21EF-648B-442E-8673-844C15088D11}" type="presParOf" srcId="{87B5DEB3-F9B0-4023-AC0E-666B1F90B445}" destId="{0490EDD0-A948-45C0-BAE5-79910A68B343}" srcOrd="2" destOrd="0" presId="urn:microsoft.com/office/officeart/2005/8/layout/vList2"/>
    <dgm:cxn modelId="{10C93103-E07E-47CA-8879-C7A6D0F5C0B0}" type="presParOf" srcId="{87B5DEB3-F9B0-4023-AC0E-666B1F90B445}" destId="{8E692DE3-A501-446C-A16D-E14BB7932033}" srcOrd="3" destOrd="0" presId="urn:microsoft.com/office/officeart/2005/8/layout/vList2"/>
    <dgm:cxn modelId="{18E1D7BF-6540-4D56-A5FC-16BAD0E5526B}" type="presParOf" srcId="{87B5DEB3-F9B0-4023-AC0E-666B1F90B445}" destId="{E4839768-3859-4ECB-8C34-72B2A8FED1DB}" srcOrd="4" destOrd="0" presId="urn:microsoft.com/office/officeart/2005/8/layout/vList2"/>
    <dgm:cxn modelId="{F4F17B81-FFB5-4389-A3A6-4DE39D22CEBC}" type="presParOf" srcId="{87B5DEB3-F9B0-4023-AC0E-666B1F90B445}" destId="{C20C330E-1D1B-40C2-A879-1D517C7C2B38}" srcOrd="5" destOrd="0" presId="urn:microsoft.com/office/officeart/2005/8/layout/vList2"/>
    <dgm:cxn modelId="{9CE965E3-DCBA-46F6-9C0C-C724089264A1}" type="presParOf" srcId="{87B5DEB3-F9B0-4023-AC0E-666B1F90B445}" destId="{B5424ED9-2D9E-4E4C-AD12-18D0C8B0176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8AF597-23C7-464F-9F07-FC8367CEEF9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A0AF87-5327-4EEE-AA69-3EF79A4E1B4D}">
      <dgm:prSet phldrT="[Текст]"/>
      <dgm:spPr/>
      <dgm:t>
        <a:bodyPr/>
        <a:lstStyle/>
        <a:p>
          <a:r>
            <a:rPr lang="ru-RU" dirty="0" smtClean="0"/>
            <a:t>25</a:t>
          </a:r>
          <a:endParaRPr lang="ru-RU" dirty="0"/>
        </a:p>
      </dgm:t>
    </dgm:pt>
    <dgm:pt modelId="{CD828707-89DB-44AC-986D-7E42F5C1DD38}" type="parTrans" cxnId="{49A68704-D523-4C11-8CA4-F26C79AA7B75}">
      <dgm:prSet/>
      <dgm:spPr/>
      <dgm:t>
        <a:bodyPr/>
        <a:lstStyle/>
        <a:p>
          <a:endParaRPr lang="ru-RU"/>
        </a:p>
      </dgm:t>
    </dgm:pt>
    <dgm:pt modelId="{E2B03770-6C14-4B95-BCEB-8EF50B95C6E6}" type="sibTrans" cxnId="{49A68704-D523-4C11-8CA4-F26C79AA7B75}">
      <dgm:prSet/>
      <dgm:spPr/>
      <dgm:t>
        <a:bodyPr/>
        <a:lstStyle/>
        <a:p>
          <a:endParaRPr lang="ru-RU"/>
        </a:p>
      </dgm:t>
    </dgm:pt>
    <dgm:pt modelId="{826C047A-3C92-462E-B42B-B511C6F861C4}">
      <dgm:prSet phldrT="[Текст]"/>
      <dgm:spPr/>
      <dgm:t>
        <a:bodyPr/>
        <a:lstStyle/>
        <a:p>
          <a:r>
            <a:rPr lang="ru-RU" dirty="0" smtClean="0"/>
            <a:t>Населенных пунктов поставлено на кадастровый учет </a:t>
          </a:r>
          <a:endParaRPr lang="ru-RU" dirty="0"/>
        </a:p>
      </dgm:t>
    </dgm:pt>
    <dgm:pt modelId="{A9990993-BF20-459C-85CF-BDC352B8C2B5}" type="parTrans" cxnId="{0E5D1345-A559-4894-97D0-43D08A96CF16}">
      <dgm:prSet/>
      <dgm:spPr/>
      <dgm:t>
        <a:bodyPr/>
        <a:lstStyle/>
        <a:p>
          <a:endParaRPr lang="ru-RU"/>
        </a:p>
      </dgm:t>
    </dgm:pt>
    <dgm:pt modelId="{75C15264-3441-4E42-934D-6CA0B5792D78}" type="sibTrans" cxnId="{0E5D1345-A559-4894-97D0-43D08A96CF16}">
      <dgm:prSet/>
      <dgm:spPr/>
      <dgm:t>
        <a:bodyPr/>
        <a:lstStyle/>
        <a:p>
          <a:endParaRPr lang="ru-RU"/>
        </a:p>
      </dgm:t>
    </dgm:pt>
    <dgm:pt modelId="{E2F79C69-01D9-4E90-85E4-6ACB5B2066B2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803F2CEA-B82F-4986-B61C-C7232B003548}" type="parTrans" cxnId="{66A06F69-39E1-4CF3-AB77-93D819E4D718}">
      <dgm:prSet/>
      <dgm:spPr/>
      <dgm:t>
        <a:bodyPr/>
        <a:lstStyle/>
        <a:p>
          <a:endParaRPr lang="ru-RU"/>
        </a:p>
      </dgm:t>
    </dgm:pt>
    <dgm:pt modelId="{B5988C89-79D1-4FF7-8C53-5611BB70F20D}" type="sibTrans" cxnId="{66A06F69-39E1-4CF3-AB77-93D819E4D718}">
      <dgm:prSet/>
      <dgm:spPr/>
      <dgm:t>
        <a:bodyPr/>
        <a:lstStyle/>
        <a:p>
          <a:endParaRPr lang="ru-RU"/>
        </a:p>
      </dgm:t>
    </dgm:pt>
    <dgm:pt modelId="{B1077CCA-CE9C-434E-BC1A-FEF328128D7C}">
      <dgm:prSet phldrT="[Текст]"/>
      <dgm:spPr/>
      <dgm:t>
        <a:bodyPr/>
        <a:lstStyle/>
        <a:p>
          <a:r>
            <a:rPr lang="ru-RU" dirty="0" smtClean="0"/>
            <a:t>Территориальных зон поставлено на учет </a:t>
          </a:r>
          <a:endParaRPr lang="ru-RU" dirty="0"/>
        </a:p>
      </dgm:t>
    </dgm:pt>
    <dgm:pt modelId="{70B7B5FC-81A3-44A1-89A7-7FE9EC76FD3D}" type="parTrans" cxnId="{36E4C907-651F-4C07-ACA8-EEB486B379DE}">
      <dgm:prSet/>
      <dgm:spPr/>
      <dgm:t>
        <a:bodyPr/>
        <a:lstStyle/>
        <a:p>
          <a:endParaRPr lang="ru-RU"/>
        </a:p>
      </dgm:t>
    </dgm:pt>
    <dgm:pt modelId="{93EEC014-35AF-46C1-AABC-F8772439E948}" type="sibTrans" cxnId="{36E4C907-651F-4C07-ACA8-EEB486B379DE}">
      <dgm:prSet/>
      <dgm:spPr/>
      <dgm:t>
        <a:bodyPr/>
        <a:lstStyle/>
        <a:p>
          <a:endParaRPr lang="ru-RU"/>
        </a:p>
      </dgm:t>
    </dgm:pt>
    <dgm:pt modelId="{88C424C2-257E-4D91-A560-AB9DAD49DD1F}" type="pres">
      <dgm:prSet presAssocID="{E48AF597-23C7-464F-9F07-FC8367CEEF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B7FC20-CC23-4E2D-8D6D-F590FC43EDEA}" type="pres">
      <dgm:prSet presAssocID="{9DA0AF87-5327-4EEE-AA69-3EF79A4E1B4D}" presName="linNode" presStyleCnt="0"/>
      <dgm:spPr/>
    </dgm:pt>
    <dgm:pt modelId="{5B3725CA-D330-4995-A2DF-0B48A7EEC1FE}" type="pres">
      <dgm:prSet presAssocID="{9DA0AF87-5327-4EEE-AA69-3EF79A4E1B4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7DFDA-5A3E-4E21-A041-7F7EBBEFB70F}" type="pres">
      <dgm:prSet presAssocID="{9DA0AF87-5327-4EEE-AA69-3EF79A4E1B4D}" presName="childShp" presStyleLbl="bgAccFollowNode1" presStyleIdx="0" presStyleCnt="2" custLinFactNeighborX="2811" custLinFactNeighborY="-26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96BA2-88C6-43BB-BED9-06B43431AEF9}" type="pres">
      <dgm:prSet presAssocID="{E2B03770-6C14-4B95-BCEB-8EF50B95C6E6}" presName="spacing" presStyleCnt="0"/>
      <dgm:spPr/>
    </dgm:pt>
    <dgm:pt modelId="{1C607F4B-11EA-4E99-BED7-05D1046C7C0B}" type="pres">
      <dgm:prSet presAssocID="{E2F79C69-01D9-4E90-85E4-6ACB5B2066B2}" presName="linNode" presStyleCnt="0"/>
      <dgm:spPr/>
    </dgm:pt>
    <dgm:pt modelId="{8FF1C3A5-1FF2-447D-86DF-8AFD88C864F0}" type="pres">
      <dgm:prSet presAssocID="{E2F79C69-01D9-4E90-85E4-6ACB5B2066B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4B99D-DB3B-494D-9BDA-C0B7A3FAB945}" type="pres">
      <dgm:prSet presAssocID="{E2F79C69-01D9-4E90-85E4-6ACB5B2066B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8BB11F-6A67-45DC-8940-0767E333A17F}" type="presOf" srcId="{B1077CCA-CE9C-434E-BC1A-FEF328128D7C}" destId="{C144B99D-DB3B-494D-9BDA-C0B7A3FAB945}" srcOrd="0" destOrd="0" presId="urn:microsoft.com/office/officeart/2005/8/layout/vList6"/>
    <dgm:cxn modelId="{C394E772-1AB2-4C37-A492-3FAD85F710C0}" type="presOf" srcId="{E2F79C69-01D9-4E90-85E4-6ACB5B2066B2}" destId="{8FF1C3A5-1FF2-447D-86DF-8AFD88C864F0}" srcOrd="0" destOrd="0" presId="urn:microsoft.com/office/officeart/2005/8/layout/vList6"/>
    <dgm:cxn modelId="{49A68704-D523-4C11-8CA4-F26C79AA7B75}" srcId="{E48AF597-23C7-464F-9F07-FC8367CEEF95}" destId="{9DA0AF87-5327-4EEE-AA69-3EF79A4E1B4D}" srcOrd="0" destOrd="0" parTransId="{CD828707-89DB-44AC-986D-7E42F5C1DD38}" sibTransId="{E2B03770-6C14-4B95-BCEB-8EF50B95C6E6}"/>
    <dgm:cxn modelId="{36E4C907-651F-4C07-ACA8-EEB486B379DE}" srcId="{E2F79C69-01D9-4E90-85E4-6ACB5B2066B2}" destId="{B1077CCA-CE9C-434E-BC1A-FEF328128D7C}" srcOrd="0" destOrd="0" parTransId="{70B7B5FC-81A3-44A1-89A7-7FE9EC76FD3D}" sibTransId="{93EEC014-35AF-46C1-AABC-F8772439E948}"/>
    <dgm:cxn modelId="{E73F657B-60E2-40E2-B3F2-AE03202902A2}" type="presOf" srcId="{E48AF597-23C7-464F-9F07-FC8367CEEF95}" destId="{88C424C2-257E-4D91-A560-AB9DAD49DD1F}" srcOrd="0" destOrd="0" presId="urn:microsoft.com/office/officeart/2005/8/layout/vList6"/>
    <dgm:cxn modelId="{7A917719-0B58-4DAD-B39C-C7E945F3D31F}" type="presOf" srcId="{826C047A-3C92-462E-B42B-B511C6F861C4}" destId="{2517DFDA-5A3E-4E21-A041-7F7EBBEFB70F}" srcOrd="0" destOrd="0" presId="urn:microsoft.com/office/officeart/2005/8/layout/vList6"/>
    <dgm:cxn modelId="{3C5892BC-ED68-41C8-B63D-07F52C16B504}" type="presOf" srcId="{9DA0AF87-5327-4EEE-AA69-3EF79A4E1B4D}" destId="{5B3725CA-D330-4995-A2DF-0B48A7EEC1FE}" srcOrd="0" destOrd="0" presId="urn:microsoft.com/office/officeart/2005/8/layout/vList6"/>
    <dgm:cxn modelId="{66A06F69-39E1-4CF3-AB77-93D819E4D718}" srcId="{E48AF597-23C7-464F-9F07-FC8367CEEF95}" destId="{E2F79C69-01D9-4E90-85E4-6ACB5B2066B2}" srcOrd="1" destOrd="0" parTransId="{803F2CEA-B82F-4986-B61C-C7232B003548}" sibTransId="{B5988C89-79D1-4FF7-8C53-5611BB70F20D}"/>
    <dgm:cxn modelId="{0E5D1345-A559-4894-97D0-43D08A96CF16}" srcId="{9DA0AF87-5327-4EEE-AA69-3EF79A4E1B4D}" destId="{826C047A-3C92-462E-B42B-B511C6F861C4}" srcOrd="0" destOrd="0" parTransId="{A9990993-BF20-459C-85CF-BDC352B8C2B5}" sibTransId="{75C15264-3441-4E42-934D-6CA0B5792D78}"/>
    <dgm:cxn modelId="{20FBFC8B-D927-4EE5-A611-FCC4232325AC}" type="presParOf" srcId="{88C424C2-257E-4D91-A560-AB9DAD49DD1F}" destId="{1BB7FC20-CC23-4E2D-8D6D-F590FC43EDEA}" srcOrd="0" destOrd="0" presId="urn:microsoft.com/office/officeart/2005/8/layout/vList6"/>
    <dgm:cxn modelId="{C2971CE0-FDBA-4B4C-B87F-795C2E94BFB0}" type="presParOf" srcId="{1BB7FC20-CC23-4E2D-8D6D-F590FC43EDEA}" destId="{5B3725CA-D330-4995-A2DF-0B48A7EEC1FE}" srcOrd="0" destOrd="0" presId="urn:microsoft.com/office/officeart/2005/8/layout/vList6"/>
    <dgm:cxn modelId="{D887D45B-F2DE-4B48-B616-AE5E6B8FACC5}" type="presParOf" srcId="{1BB7FC20-CC23-4E2D-8D6D-F590FC43EDEA}" destId="{2517DFDA-5A3E-4E21-A041-7F7EBBEFB70F}" srcOrd="1" destOrd="0" presId="urn:microsoft.com/office/officeart/2005/8/layout/vList6"/>
    <dgm:cxn modelId="{D9BFC8C8-0A53-42FD-87DB-F958B6549DB5}" type="presParOf" srcId="{88C424C2-257E-4D91-A560-AB9DAD49DD1F}" destId="{E9596BA2-88C6-43BB-BED9-06B43431AEF9}" srcOrd="1" destOrd="0" presId="urn:microsoft.com/office/officeart/2005/8/layout/vList6"/>
    <dgm:cxn modelId="{F6A75C33-FE91-4945-BBCE-6994D41F9297}" type="presParOf" srcId="{88C424C2-257E-4D91-A560-AB9DAD49DD1F}" destId="{1C607F4B-11EA-4E99-BED7-05D1046C7C0B}" srcOrd="2" destOrd="0" presId="urn:microsoft.com/office/officeart/2005/8/layout/vList6"/>
    <dgm:cxn modelId="{B446DB3E-82FF-413C-B38B-0C754554750B}" type="presParOf" srcId="{1C607F4B-11EA-4E99-BED7-05D1046C7C0B}" destId="{8FF1C3A5-1FF2-447D-86DF-8AFD88C864F0}" srcOrd="0" destOrd="0" presId="urn:microsoft.com/office/officeart/2005/8/layout/vList6"/>
    <dgm:cxn modelId="{87496D71-D1C0-4A76-ABD4-BC3AE861094D}" type="presParOf" srcId="{1C607F4B-11EA-4E99-BED7-05D1046C7C0B}" destId="{C144B99D-DB3B-494D-9BDA-C0B7A3FAB94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8AF597-23C7-464F-9F07-FC8367CEEF9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A0AF87-5327-4EEE-AA69-3EF79A4E1B4D}">
      <dgm:prSet phldrT="[Текст]"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CD828707-89DB-44AC-986D-7E42F5C1DD38}" type="parTrans" cxnId="{49A68704-D523-4C11-8CA4-F26C79AA7B75}">
      <dgm:prSet/>
      <dgm:spPr/>
      <dgm:t>
        <a:bodyPr/>
        <a:lstStyle/>
        <a:p>
          <a:endParaRPr lang="ru-RU"/>
        </a:p>
      </dgm:t>
    </dgm:pt>
    <dgm:pt modelId="{E2B03770-6C14-4B95-BCEB-8EF50B95C6E6}" type="sibTrans" cxnId="{49A68704-D523-4C11-8CA4-F26C79AA7B75}">
      <dgm:prSet/>
      <dgm:spPr/>
      <dgm:t>
        <a:bodyPr/>
        <a:lstStyle/>
        <a:p>
          <a:endParaRPr lang="ru-RU"/>
        </a:p>
      </dgm:t>
    </dgm:pt>
    <dgm:pt modelId="{826C047A-3C92-462E-B42B-B511C6F861C4}">
      <dgm:prSet phldrT="[Текст]"/>
      <dgm:spPr/>
      <dgm:t>
        <a:bodyPr/>
        <a:lstStyle/>
        <a:p>
          <a:r>
            <a:rPr lang="ru-RU" dirty="0" smtClean="0"/>
            <a:t>Земельных участков оформлено в постоянное бессрочное пользование</a:t>
          </a:r>
          <a:endParaRPr lang="ru-RU" dirty="0"/>
        </a:p>
      </dgm:t>
    </dgm:pt>
    <dgm:pt modelId="{A9990993-BF20-459C-85CF-BDC352B8C2B5}" type="parTrans" cxnId="{0E5D1345-A559-4894-97D0-43D08A96CF16}">
      <dgm:prSet/>
      <dgm:spPr/>
      <dgm:t>
        <a:bodyPr/>
        <a:lstStyle/>
        <a:p>
          <a:endParaRPr lang="ru-RU"/>
        </a:p>
      </dgm:t>
    </dgm:pt>
    <dgm:pt modelId="{75C15264-3441-4E42-934D-6CA0B5792D78}" type="sibTrans" cxnId="{0E5D1345-A559-4894-97D0-43D08A96CF16}">
      <dgm:prSet/>
      <dgm:spPr/>
      <dgm:t>
        <a:bodyPr/>
        <a:lstStyle/>
        <a:p>
          <a:endParaRPr lang="ru-RU"/>
        </a:p>
      </dgm:t>
    </dgm:pt>
    <dgm:pt modelId="{E2F79C69-01D9-4E90-85E4-6ACB5B2066B2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03F2CEA-B82F-4986-B61C-C7232B003548}" type="parTrans" cxnId="{66A06F69-39E1-4CF3-AB77-93D819E4D718}">
      <dgm:prSet/>
      <dgm:spPr/>
      <dgm:t>
        <a:bodyPr/>
        <a:lstStyle/>
        <a:p>
          <a:endParaRPr lang="ru-RU"/>
        </a:p>
      </dgm:t>
    </dgm:pt>
    <dgm:pt modelId="{B5988C89-79D1-4FF7-8C53-5611BB70F20D}" type="sibTrans" cxnId="{66A06F69-39E1-4CF3-AB77-93D819E4D718}">
      <dgm:prSet/>
      <dgm:spPr/>
      <dgm:t>
        <a:bodyPr/>
        <a:lstStyle/>
        <a:p>
          <a:endParaRPr lang="ru-RU"/>
        </a:p>
      </dgm:t>
    </dgm:pt>
    <dgm:pt modelId="{B1077CCA-CE9C-434E-BC1A-FEF328128D7C}">
      <dgm:prSet phldrT="[Текст]"/>
      <dgm:spPr/>
      <dgm:t>
        <a:bodyPr/>
        <a:lstStyle/>
        <a:p>
          <a:r>
            <a:rPr lang="ru-RU" dirty="0" smtClean="0"/>
            <a:t>Зарегистрирована собственность на муниципальную квартиру</a:t>
          </a:r>
          <a:endParaRPr lang="ru-RU" dirty="0"/>
        </a:p>
      </dgm:t>
    </dgm:pt>
    <dgm:pt modelId="{70B7B5FC-81A3-44A1-89A7-7FE9EC76FD3D}" type="parTrans" cxnId="{36E4C907-651F-4C07-ACA8-EEB486B379DE}">
      <dgm:prSet/>
      <dgm:spPr/>
      <dgm:t>
        <a:bodyPr/>
        <a:lstStyle/>
        <a:p>
          <a:endParaRPr lang="ru-RU"/>
        </a:p>
      </dgm:t>
    </dgm:pt>
    <dgm:pt modelId="{93EEC014-35AF-46C1-AABC-F8772439E948}" type="sibTrans" cxnId="{36E4C907-651F-4C07-ACA8-EEB486B379DE}">
      <dgm:prSet/>
      <dgm:spPr/>
      <dgm:t>
        <a:bodyPr/>
        <a:lstStyle/>
        <a:p>
          <a:endParaRPr lang="ru-RU"/>
        </a:p>
      </dgm:t>
    </dgm:pt>
    <dgm:pt modelId="{88C424C2-257E-4D91-A560-AB9DAD49DD1F}" type="pres">
      <dgm:prSet presAssocID="{E48AF597-23C7-464F-9F07-FC8367CEEF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B7FC20-CC23-4E2D-8D6D-F590FC43EDEA}" type="pres">
      <dgm:prSet presAssocID="{9DA0AF87-5327-4EEE-AA69-3EF79A4E1B4D}" presName="linNode" presStyleCnt="0"/>
      <dgm:spPr/>
    </dgm:pt>
    <dgm:pt modelId="{5B3725CA-D330-4995-A2DF-0B48A7EEC1FE}" type="pres">
      <dgm:prSet presAssocID="{9DA0AF87-5327-4EEE-AA69-3EF79A4E1B4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7DFDA-5A3E-4E21-A041-7F7EBBEFB70F}" type="pres">
      <dgm:prSet presAssocID="{9DA0AF87-5327-4EEE-AA69-3EF79A4E1B4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96BA2-88C6-43BB-BED9-06B43431AEF9}" type="pres">
      <dgm:prSet presAssocID="{E2B03770-6C14-4B95-BCEB-8EF50B95C6E6}" presName="spacing" presStyleCnt="0"/>
      <dgm:spPr/>
    </dgm:pt>
    <dgm:pt modelId="{1C607F4B-11EA-4E99-BED7-05D1046C7C0B}" type="pres">
      <dgm:prSet presAssocID="{E2F79C69-01D9-4E90-85E4-6ACB5B2066B2}" presName="linNode" presStyleCnt="0"/>
      <dgm:spPr/>
    </dgm:pt>
    <dgm:pt modelId="{8FF1C3A5-1FF2-447D-86DF-8AFD88C864F0}" type="pres">
      <dgm:prSet presAssocID="{E2F79C69-01D9-4E90-85E4-6ACB5B2066B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4B99D-DB3B-494D-9BDA-C0B7A3FAB945}" type="pres">
      <dgm:prSet presAssocID="{E2F79C69-01D9-4E90-85E4-6ACB5B2066B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A68704-D523-4C11-8CA4-F26C79AA7B75}" srcId="{E48AF597-23C7-464F-9F07-FC8367CEEF95}" destId="{9DA0AF87-5327-4EEE-AA69-3EF79A4E1B4D}" srcOrd="0" destOrd="0" parTransId="{CD828707-89DB-44AC-986D-7E42F5C1DD38}" sibTransId="{E2B03770-6C14-4B95-BCEB-8EF50B95C6E6}"/>
    <dgm:cxn modelId="{36E4C907-651F-4C07-ACA8-EEB486B379DE}" srcId="{E2F79C69-01D9-4E90-85E4-6ACB5B2066B2}" destId="{B1077CCA-CE9C-434E-BC1A-FEF328128D7C}" srcOrd="0" destOrd="0" parTransId="{70B7B5FC-81A3-44A1-89A7-7FE9EC76FD3D}" sibTransId="{93EEC014-35AF-46C1-AABC-F8772439E948}"/>
    <dgm:cxn modelId="{DE214777-FFFD-4200-9764-8F9F3DE27EB9}" type="presOf" srcId="{826C047A-3C92-462E-B42B-B511C6F861C4}" destId="{2517DFDA-5A3E-4E21-A041-7F7EBBEFB70F}" srcOrd="0" destOrd="0" presId="urn:microsoft.com/office/officeart/2005/8/layout/vList6"/>
    <dgm:cxn modelId="{F715CC5C-2474-437E-BFAF-1C985BE125F3}" type="presOf" srcId="{B1077CCA-CE9C-434E-BC1A-FEF328128D7C}" destId="{C144B99D-DB3B-494D-9BDA-C0B7A3FAB945}" srcOrd="0" destOrd="0" presId="urn:microsoft.com/office/officeart/2005/8/layout/vList6"/>
    <dgm:cxn modelId="{4938AE8D-4A09-4783-933E-0B9B9006FCF2}" type="presOf" srcId="{E48AF597-23C7-464F-9F07-FC8367CEEF95}" destId="{88C424C2-257E-4D91-A560-AB9DAD49DD1F}" srcOrd="0" destOrd="0" presId="urn:microsoft.com/office/officeart/2005/8/layout/vList6"/>
    <dgm:cxn modelId="{C1ABCD48-8E39-431A-8791-B58EEE70AD55}" type="presOf" srcId="{E2F79C69-01D9-4E90-85E4-6ACB5B2066B2}" destId="{8FF1C3A5-1FF2-447D-86DF-8AFD88C864F0}" srcOrd="0" destOrd="0" presId="urn:microsoft.com/office/officeart/2005/8/layout/vList6"/>
    <dgm:cxn modelId="{66A06F69-39E1-4CF3-AB77-93D819E4D718}" srcId="{E48AF597-23C7-464F-9F07-FC8367CEEF95}" destId="{E2F79C69-01D9-4E90-85E4-6ACB5B2066B2}" srcOrd="1" destOrd="0" parTransId="{803F2CEA-B82F-4986-B61C-C7232B003548}" sibTransId="{B5988C89-79D1-4FF7-8C53-5611BB70F20D}"/>
    <dgm:cxn modelId="{58F2CE3B-B5B3-4180-9AE5-B09841CF0E5C}" type="presOf" srcId="{9DA0AF87-5327-4EEE-AA69-3EF79A4E1B4D}" destId="{5B3725CA-D330-4995-A2DF-0B48A7EEC1FE}" srcOrd="0" destOrd="0" presId="urn:microsoft.com/office/officeart/2005/8/layout/vList6"/>
    <dgm:cxn modelId="{0E5D1345-A559-4894-97D0-43D08A96CF16}" srcId="{9DA0AF87-5327-4EEE-AA69-3EF79A4E1B4D}" destId="{826C047A-3C92-462E-B42B-B511C6F861C4}" srcOrd="0" destOrd="0" parTransId="{A9990993-BF20-459C-85CF-BDC352B8C2B5}" sibTransId="{75C15264-3441-4E42-934D-6CA0B5792D78}"/>
    <dgm:cxn modelId="{3FC5C25C-E840-48E1-8404-0BA1AF13B661}" type="presParOf" srcId="{88C424C2-257E-4D91-A560-AB9DAD49DD1F}" destId="{1BB7FC20-CC23-4E2D-8D6D-F590FC43EDEA}" srcOrd="0" destOrd="0" presId="urn:microsoft.com/office/officeart/2005/8/layout/vList6"/>
    <dgm:cxn modelId="{DF08F5FD-4DE8-43F0-B66F-BFF84974A9AE}" type="presParOf" srcId="{1BB7FC20-CC23-4E2D-8D6D-F590FC43EDEA}" destId="{5B3725CA-D330-4995-A2DF-0B48A7EEC1FE}" srcOrd="0" destOrd="0" presId="urn:microsoft.com/office/officeart/2005/8/layout/vList6"/>
    <dgm:cxn modelId="{F2B90ADA-6E46-43B5-912B-02BF98DD5AA2}" type="presParOf" srcId="{1BB7FC20-CC23-4E2D-8D6D-F590FC43EDEA}" destId="{2517DFDA-5A3E-4E21-A041-7F7EBBEFB70F}" srcOrd="1" destOrd="0" presId="urn:microsoft.com/office/officeart/2005/8/layout/vList6"/>
    <dgm:cxn modelId="{B4D844A3-3B51-4B4D-879D-A660212F5B56}" type="presParOf" srcId="{88C424C2-257E-4D91-A560-AB9DAD49DD1F}" destId="{E9596BA2-88C6-43BB-BED9-06B43431AEF9}" srcOrd="1" destOrd="0" presId="urn:microsoft.com/office/officeart/2005/8/layout/vList6"/>
    <dgm:cxn modelId="{040E5D4C-26C9-40BA-8C57-7D89FBAE4F8D}" type="presParOf" srcId="{88C424C2-257E-4D91-A560-AB9DAD49DD1F}" destId="{1C607F4B-11EA-4E99-BED7-05D1046C7C0B}" srcOrd="2" destOrd="0" presId="urn:microsoft.com/office/officeart/2005/8/layout/vList6"/>
    <dgm:cxn modelId="{0A031418-9555-42D9-A251-3902215DC445}" type="presParOf" srcId="{1C607F4B-11EA-4E99-BED7-05D1046C7C0B}" destId="{8FF1C3A5-1FF2-447D-86DF-8AFD88C864F0}" srcOrd="0" destOrd="0" presId="urn:microsoft.com/office/officeart/2005/8/layout/vList6"/>
    <dgm:cxn modelId="{8CC0923A-2D9F-4570-8A28-1E989A3B39D2}" type="presParOf" srcId="{1C607F4B-11EA-4E99-BED7-05D1046C7C0B}" destId="{C144B99D-DB3B-494D-9BDA-C0B7A3FAB94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666CB-4AC1-42F4-A927-DCB3E512CF36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Заседаний</a:t>
          </a:r>
          <a:r>
            <a:rPr lang="ru-RU" sz="2800" kern="1200" baseline="0" dirty="0" smtClean="0"/>
            <a:t> проведено</a:t>
          </a:r>
          <a:endParaRPr lang="ru-RU" sz="2800" kern="1200" dirty="0"/>
        </a:p>
      </dsp:txBody>
      <dsp:txXfrm>
        <a:off x="2438400" y="242342"/>
        <a:ext cx="2932063" cy="1451073"/>
      </dsp:txXfrm>
    </dsp:sp>
    <dsp:sp modelId="{75F1FC6B-D295-4454-BE13-4AD9A9478D31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15</a:t>
          </a:r>
          <a:endParaRPr lang="ru-RU" sz="6500" kern="1200" dirty="0"/>
        </a:p>
      </dsp:txBody>
      <dsp:txXfrm>
        <a:off x="94447" y="94943"/>
        <a:ext cx="2249506" cy="1745871"/>
      </dsp:txXfrm>
    </dsp:sp>
    <dsp:sp modelId="{ECCE7C9C-BEC1-4A3A-80ED-6C2BFDDC4AA1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Решение принято</a:t>
          </a:r>
          <a:endParaRPr lang="ru-RU" sz="2800" kern="1200" dirty="0"/>
        </a:p>
      </dsp:txBody>
      <dsp:txXfrm>
        <a:off x="2438400" y="2370584"/>
        <a:ext cx="2932063" cy="1451073"/>
      </dsp:txXfrm>
    </dsp:sp>
    <dsp:sp modelId="{210EED31-7367-4988-8FCB-CFA76C6E54F4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81</a:t>
          </a:r>
          <a:endParaRPr lang="ru-RU" sz="6500" kern="1200" dirty="0"/>
        </a:p>
      </dsp:txBody>
      <dsp:txXfrm>
        <a:off x="94447" y="2223185"/>
        <a:ext cx="2249506" cy="17458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7DFDA-5A3E-4E21-A041-7F7EBBEFB70F}">
      <dsp:nvSpPr>
        <dsp:cNvPr id="0" name=""/>
        <dsp:cNvSpPr/>
      </dsp:nvSpPr>
      <dsp:spPr>
        <a:xfrm>
          <a:off x="3291839" y="211"/>
          <a:ext cx="4937760" cy="824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Бесхозных объекта выявлено </a:t>
          </a:r>
          <a:endParaRPr lang="ru-RU" sz="1600" kern="1200" dirty="0"/>
        </a:p>
      </dsp:txBody>
      <dsp:txXfrm>
        <a:off x="3291839" y="103271"/>
        <a:ext cx="4628579" cy="618363"/>
      </dsp:txXfrm>
    </dsp:sp>
    <dsp:sp modelId="{5B3725CA-D330-4995-A2DF-0B48A7EEC1FE}">
      <dsp:nvSpPr>
        <dsp:cNvPr id="0" name=""/>
        <dsp:cNvSpPr/>
      </dsp:nvSpPr>
      <dsp:spPr>
        <a:xfrm>
          <a:off x="0" y="211"/>
          <a:ext cx="3291840" cy="824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4</a:t>
          </a:r>
          <a:endParaRPr lang="ru-RU" sz="3400" kern="1200" dirty="0"/>
        </a:p>
      </dsp:txBody>
      <dsp:txXfrm>
        <a:off x="40248" y="40459"/>
        <a:ext cx="3211344" cy="743987"/>
      </dsp:txXfrm>
    </dsp:sp>
    <dsp:sp modelId="{C144B99D-DB3B-494D-9BDA-C0B7A3FAB945}">
      <dsp:nvSpPr>
        <dsp:cNvPr id="0" name=""/>
        <dsp:cNvSpPr/>
      </dsp:nvSpPr>
      <dsp:spPr>
        <a:xfrm>
          <a:off x="3291839" y="907143"/>
          <a:ext cx="4937760" cy="824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Земельных участка под водопроводными башнями находятся в стадии оформления</a:t>
          </a:r>
          <a:endParaRPr lang="ru-RU" sz="1600" kern="1200" dirty="0"/>
        </a:p>
      </dsp:txBody>
      <dsp:txXfrm>
        <a:off x="3291839" y="1010203"/>
        <a:ext cx="4628579" cy="618363"/>
      </dsp:txXfrm>
    </dsp:sp>
    <dsp:sp modelId="{8FF1C3A5-1FF2-447D-86DF-8AFD88C864F0}">
      <dsp:nvSpPr>
        <dsp:cNvPr id="0" name=""/>
        <dsp:cNvSpPr/>
      </dsp:nvSpPr>
      <dsp:spPr>
        <a:xfrm>
          <a:off x="0" y="907143"/>
          <a:ext cx="3291840" cy="824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>
        <a:off x="40248" y="947391"/>
        <a:ext cx="3211344" cy="7439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8B470-8D96-4807-BDC1-5AB12DA5699C}">
      <dsp:nvSpPr>
        <dsp:cNvPr id="0" name=""/>
        <dsp:cNvSpPr/>
      </dsp:nvSpPr>
      <dsp:spPr>
        <a:xfrm>
          <a:off x="0" y="3638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субботника на кладбище </a:t>
          </a:r>
          <a:r>
            <a:rPr lang="ru-RU" sz="2000" kern="1200" dirty="0" err="1" smtClean="0"/>
            <a:t>д.Отяково</a:t>
          </a:r>
          <a:endParaRPr lang="ru-RU" sz="2000" kern="1200" dirty="0"/>
        </a:p>
      </dsp:txBody>
      <dsp:txXfrm>
        <a:off x="0" y="3638"/>
        <a:ext cx="2857499" cy="1714500"/>
      </dsp:txXfrm>
    </dsp:sp>
    <dsp:sp modelId="{D01D7C70-2CE7-4538-A397-52E3DC7A4EBB}">
      <dsp:nvSpPr>
        <dsp:cNvPr id="0" name=""/>
        <dsp:cNvSpPr/>
      </dsp:nvSpPr>
      <dsp:spPr>
        <a:xfrm>
          <a:off x="3203857" y="3638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Расчистка территории кладбища </a:t>
          </a:r>
          <a:r>
            <a:rPr lang="ru-RU" sz="2000" kern="1200" dirty="0" err="1" smtClean="0"/>
            <a:t>д.Серединское</a:t>
          </a:r>
          <a:endParaRPr lang="ru-RU" sz="2000" kern="1200" dirty="0"/>
        </a:p>
      </dsp:txBody>
      <dsp:txXfrm>
        <a:off x="3203857" y="3638"/>
        <a:ext cx="2857499" cy="1714500"/>
      </dsp:txXfrm>
    </dsp:sp>
    <dsp:sp modelId="{D26FF88F-40EF-47C1-8220-E0B0D6CE5C12}">
      <dsp:nvSpPr>
        <dsp:cNvPr id="0" name=""/>
        <dsp:cNvSpPr/>
      </dsp:nvSpPr>
      <dsp:spPr>
        <a:xfrm>
          <a:off x="6286500" y="3638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Регулярный вывоз мусора с кладбищ </a:t>
          </a:r>
          <a:r>
            <a:rPr lang="ru-RU" sz="2000" kern="1200" dirty="0" err="1" smtClean="0"/>
            <a:t>д.Тюнино,д.Марьино</a:t>
          </a:r>
          <a:r>
            <a:rPr lang="ru-RU" sz="2000" kern="1200" dirty="0" smtClean="0"/>
            <a:t> и </a:t>
          </a:r>
          <a:r>
            <a:rPr lang="ru-RU" sz="2000" kern="1200" dirty="0" err="1" smtClean="0"/>
            <a:t>д.Серединское</a:t>
          </a:r>
          <a:endParaRPr lang="ru-RU" sz="2000" kern="1200" dirty="0"/>
        </a:p>
      </dsp:txBody>
      <dsp:txXfrm>
        <a:off x="6286500" y="3638"/>
        <a:ext cx="2857499" cy="1714500"/>
      </dsp:txXfrm>
    </dsp:sp>
    <dsp:sp modelId="{C6DDA9D6-CA9B-4F79-8335-36AC7686992F}">
      <dsp:nvSpPr>
        <dsp:cNvPr id="0" name=""/>
        <dsp:cNvSpPr/>
      </dsp:nvSpPr>
      <dsp:spPr>
        <a:xfrm>
          <a:off x="1187634" y="2307903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Проведение  акции «Посади дерево Победы» </a:t>
          </a:r>
          <a:endParaRPr lang="ru-RU" sz="2000" kern="1200" dirty="0"/>
        </a:p>
      </dsp:txBody>
      <dsp:txXfrm>
        <a:off x="1187634" y="2307903"/>
        <a:ext cx="2857499" cy="1714500"/>
      </dsp:txXfrm>
    </dsp:sp>
    <dsp:sp modelId="{0295F344-FC83-4760-A9F5-740D50D8EBB7}">
      <dsp:nvSpPr>
        <dsp:cNvPr id="0" name=""/>
        <dsp:cNvSpPr/>
      </dsp:nvSpPr>
      <dsp:spPr>
        <a:xfrm>
          <a:off x="4644009" y="2307903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Обустройство детской площадки </a:t>
          </a:r>
          <a:r>
            <a:rPr lang="ru-RU" sz="2000" kern="1200" dirty="0" err="1" smtClean="0"/>
            <a:t>д.Серединское</a:t>
          </a:r>
          <a:endParaRPr lang="ru-RU" sz="2000" kern="1200" dirty="0"/>
        </a:p>
      </dsp:txBody>
      <dsp:txXfrm>
        <a:off x="4644009" y="2307903"/>
        <a:ext cx="2857499" cy="17145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4FF1C-551D-4D9A-B4C7-9900A632C65F}">
      <dsp:nvSpPr>
        <dsp:cNvPr id="0" name=""/>
        <dsp:cNvSpPr/>
      </dsp:nvSpPr>
      <dsp:spPr>
        <a:xfrm rot="16200000">
          <a:off x="-956009" y="957014"/>
          <a:ext cx="4525962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Смонтировано уличное освещение в трех населенных пунктах: </a:t>
          </a:r>
          <a:r>
            <a:rPr lang="ru-RU" sz="1800" kern="1200" dirty="0" err="1" smtClean="0"/>
            <a:t>д.Межура,д.Болдаково</a:t>
          </a:r>
          <a:r>
            <a:rPr lang="ru-RU" sz="1800" kern="1200" dirty="0" smtClean="0"/>
            <a:t> и </a:t>
          </a:r>
          <a:r>
            <a:rPr lang="ru-RU" sz="1800" kern="1200" dirty="0" err="1" smtClean="0"/>
            <a:t>д.Марьино</a:t>
          </a:r>
          <a:endParaRPr lang="ru-RU" sz="1800" kern="1200" dirty="0"/>
        </a:p>
      </dsp:txBody>
      <dsp:txXfrm rot="5400000">
        <a:off x="1005" y="905192"/>
        <a:ext cx="2611933" cy="2715578"/>
      </dsp:txXfrm>
    </dsp:sp>
    <dsp:sp modelId="{8C86AB30-DF6D-4D6C-AC2C-AF6F38B064A1}">
      <dsp:nvSpPr>
        <dsp:cNvPr id="0" name=""/>
        <dsp:cNvSpPr/>
      </dsp:nvSpPr>
      <dsp:spPr>
        <a:xfrm rot="16200000">
          <a:off x="1851818" y="957014"/>
          <a:ext cx="4525962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468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Установка уличных фонарей в </a:t>
          </a:r>
          <a:r>
            <a:rPr lang="ru-RU" sz="2200" kern="1200" dirty="0" err="1" smtClean="0"/>
            <a:t>д.Коростелево</a:t>
          </a:r>
          <a:r>
            <a:rPr lang="ru-RU" sz="2200" kern="1200" dirty="0" smtClean="0"/>
            <a:t> </a:t>
          </a:r>
          <a:endParaRPr lang="ru-RU" sz="2200" kern="1200" dirty="0"/>
        </a:p>
      </dsp:txBody>
      <dsp:txXfrm rot="5400000">
        <a:off x="2808832" y="905192"/>
        <a:ext cx="2611933" cy="2715578"/>
      </dsp:txXfrm>
    </dsp:sp>
    <dsp:sp modelId="{558F1041-65A0-4494-A9AB-66F17632BFD0}">
      <dsp:nvSpPr>
        <dsp:cNvPr id="0" name=""/>
        <dsp:cNvSpPr/>
      </dsp:nvSpPr>
      <dsp:spPr>
        <a:xfrm rot="16200000">
          <a:off x="4659647" y="957014"/>
          <a:ext cx="4525962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468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 настоящее время освещены 25 населенных пунктов сельского поселения</a:t>
          </a:r>
          <a:endParaRPr lang="ru-RU" sz="2200" kern="1200" dirty="0"/>
        </a:p>
      </dsp:txBody>
      <dsp:txXfrm rot="5400000">
        <a:off x="5616661" y="905192"/>
        <a:ext cx="2611933" cy="27155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1373C-1D03-426A-A534-3D84FF059AB1}">
      <dsp:nvSpPr>
        <dsp:cNvPr id="0" name=""/>
        <dsp:cNvSpPr/>
      </dsp:nvSpPr>
      <dsp:spPr>
        <a:xfrm rot="5400000">
          <a:off x="-271136" y="273500"/>
          <a:ext cx="1807577" cy="1265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-5400000">
        <a:off x="1" y="635015"/>
        <a:ext cx="1265304" cy="542273"/>
      </dsp:txXfrm>
    </dsp:sp>
    <dsp:sp modelId="{2C195E67-E515-40ED-9D3E-BC1BE441922E}">
      <dsp:nvSpPr>
        <dsp:cNvPr id="0" name=""/>
        <dsp:cNvSpPr/>
      </dsp:nvSpPr>
      <dsp:spPr>
        <a:xfrm rot="5400000">
          <a:off x="4190945" y="-2923277"/>
          <a:ext cx="1174925" cy="7026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Осуществление деятельности сельскохозяйственных производств: ООО «Молочная Ферма» и ООО «</a:t>
          </a:r>
          <a:r>
            <a:rPr lang="ru-RU" sz="1500" kern="1200" dirty="0" err="1" smtClean="0"/>
            <a:t>Боровское</a:t>
          </a:r>
          <a:r>
            <a:rPr lang="ru-RU" sz="1500" kern="1200" dirty="0" smtClean="0"/>
            <a:t> отделение мясомолочное объединение», а также </a:t>
          </a:r>
          <a:r>
            <a:rPr lang="ru-RU" sz="1500" kern="1200" dirty="0" err="1" smtClean="0"/>
            <a:t>крестьянско</a:t>
          </a:r>
          <a:r>
            <a:rPr lang="ru-RU" sz="1500" kern="1200" dirty="0" smtClean="0"/>
            <a:t> – фермерских хозяйств</a:t>
          </a:r>
          <a:endParaRPr lang="ru-RU" sz="1500" kern="1200" dirty="0"/>
        </a:p>
      </dsp:txBody>
      <dsp:txXfrm rot="-5400000">
        <a:off x="1265304" y="59719"/>
        <a:ext cx="6968853" cy="1060215"/>
      </dsp:txXfrm>
    </dsp:sp>
    <dsp:sp modelId="{2DCD6041-77C1-42AA-BC68-B3302D9539F2}">
      <dsp:nvSpPr>
        <dsp:cNvPr id="0" name=""/>
        <dsp:cNvSpPr/>
      </dsp:nvSpPr>
      <dsp:spPr>
        <a:xfrm rot="5400000">
          <a:off x="-271136" y="1889091"/>
          <a:ext cx="1807577" cy="1265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-5400000">
        <a:off x="1" y="2250606"/>
        <a:ext cx="1265304" cy="542273"/>
      </dsp:txXfrm>
    </dsp:sp>
    <dsp:sp modelId="{F0E38E34-E2D7-456B-A3FD-A0BFAC1F16EF}">
      <dsp:nvSpPr>
        <dsp:cNvPr id="0" name=""/>
        <dsp:cNvSpPr/>
      </dsp:nvSpPr>
      <dsp:spPr>
        <a:xfrm rot="5400000">
          <a:off x="4190945" y="-1307686"/>
          <a:ext cx="1174925" cy="7026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Приобретение земли в районе д.Деревеньки для выращивания цветочных культур и строительства ферм. </a:t>
          </a:r>
          <a:endParaRPr lang="ru-RU" sz="1500" kern="1200" dirty="0"/>
        </a:p>
      </dsp:txBody>
      <dsp:txXfrm rot="-5400000">
        <a:off x="1265304" y="1675310"/>
        <a:ext cx="6968853" cy="1060215"/>
      </dsp:txXfrm>
    </dsp:sp>
    <dsp:sp modelId="{719A4350-A4E5-4374-BC1A-77C00E029063}">
      <dsp:nvSpPr>
        <dsp:cNvPr id="0" name=""/>
        <dsp:cNvSpPr/>
      </dsp:nvSpPr>
      <dsp:spPr>
        <a:xfrm rot="5400000">
          <a:off x="-271136" y="3504682"/>
          <a:ext cx="1807577" cy="1265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-5400000">
        <a:off x="1" y="3866197"/>
        <a:ext cx="1265304" cy="542273"/>
      </dsp:txXfrm>
    </dsp:sp>
    <dsp:sp modelId="{5523863B-1BFD-4E79-A785-62ED351A7D47}">
      <dsp:nvSpPr>
        <dsp:cNvPr id="0" name=""/>
        <dsp:cNvSpPr/>
      </dsp:nvSpPr>
      <dsp:spPr>
        <a:xfrm rot="5400000">
          <a:off x="4190945" y="307904"/>
          <a:ext cx="1174925" cy="7026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Участие в конкурсе «Ветеранское подворье» </a:t>
          </a:r>
          <a:endParaRPr lang="ru-RU" sz="1500" kern="1200" dirty="0"/>
        </a:p>
      </dsp:txBody>
      <dsp:txXfrm rot="-5400000">
        <a:off x="1265304" y="3290901"/>
        <a:ext cx="6968853" cy="10602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B6DCF-597C-4888-B093-BF910B543AC2}">
      <dsp:nvSpPr>
        <dsp:cNvPr id="0" name=""/>
        <dsp:cNvSpPr/>
      </dsp:nvSpPr>
      <dsp:spPr>
        <a:xfrm rot="5400000">
          <a:off x="-157333" y="159042"/>
          <a:ext cx="1048887" cy="7342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1" y="368818"/>
        <a:ext cx="734220" cy="314667"/>
      </dsp:txXfrm>
    </dsp:sp>
    <dsp:sp modelId="{1D9B6764-3B2E-458A-AFD9-D97ED1F8ADB1}">
      <dsp:nvSpPr>
        <dsp:cNvPr id="0" name=""/>
        <dsp:cNvSpPr/>
      </dsp:nvSpPr>
      <dsp:spPr>
        <a:xfrm rot="5400000">
          <a:off x="4141022" y="-3405091"/>
          <a:ext cx="681776" cy="7495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Проведение митинга, посвященного воинам </a:t>
          </a:r>
          <a:r>
            <a:rPr lang="ru-RU" sz="1600" kern="1200" dirty="0" err="1" smtClean="0"/>
            <a:t>Дзержинцам</a:t>
          </a:r>
          <a:r>
            <a:rPr lang="ru-RU" sz="1600" kern="1200" dirty="0" smtClean="0"/>
            <a:t>, на братском захоронении в </a:t>
          </a:r>
          <a:r>
            <a:rPr lang="ru-RU" sz="1600" kern="1200" dirty="0" err="1" smtClean="0"/>
            <a:t>д.Ищеино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 rot="-5400000">
        <a:off x="734221" y="34992"/>
        <a:ext cx="7462097" cy="615212"/>
      </dsp:txXfrm>
    </dsp:sp>
    <dsp:sp modelId="{ABCFC0AA-1DFF-4F78-92E5-3C9CD41C38C9}">
      <dsp:nvSpPr>
        <dsp:cNvPr id="0" name=""/>
        <dsp:cNvSpPr/>
      </dsp:nvSpPr>
      <dsp:spPr>
        <a:xfrm rot="5400000">
          <a:off x="-157333" y="1002864"/>
          <a:ext cx="1048887" cy="7342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1" y="1212640"/>
        <a:ext cx="734220" cy="314667"/>
      </dsp:txXfrm>
    </dsp:sp>
    <dsp:sp modelId="{51B1C2B8-DCBA-4D47-B9FD-B82695CBE359}">
      <dsp:nvSpPr>
        <dsp:cNvPr id="0" name=""/>
        <dsp:cNvSpPr/>
      </dsp:nvSpPr>
      <dsp:spPr>
        <a:xfrm rot="5400000">
          <a:off x="4141022" y="-2561269"/>
          <a:ext cx="681776" cy="7495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 декабря – день памяти неизвестного солдата</a:t>
          </a:r>
          <a:endParaRPr lang="ru-RU" sz="1600" kern="1200" dirty="0"/>
        </a:p>
      </dsp:txBody>
      <dsp:txXfrm rot="-5400000">
        <a:off x="734221" y="878814"/>
        <a:ext cx="7462097" cy="615212"/>
      </dsp:txXfrm>
    </dsp:sp>
    <dsp:sp modelId="{BBAB9721-72A5-44C3-8B97-4922FA169136}">
      <dsp:nvSpPr>
        <dsp:cNvPr id="0" name=""/>
        <dsp:cNvSpPr/>
      </dsp:nvSpPr>
      <dsp:spPr>
        <a:xfrm rot="5400000">
          <a:off x="-157333" y="1846686"/>
          <a:ext cx="1048887" cy="7342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1" y="2056462"/>
        <a:ext cx="734220" cy="314667"/>
      </dsp:txXfrm>
    </dsp:sp>
    <dsp:sp modelId="{CC3D7710-7B04-4055-A1A6-245AA53A9FD3}">
      <dsp:nvSpPr>
        <dsp:cNvPr id="0" name=""/>
        <dsp:cNvSpPr/>
      </dsp:nvSpPr>
      <dsp:spPr>
        <a:xfrm rot="5400000">
          <a:off x="4141022" y="-1717447"/>
          <a:ext cx="681776" cy="7495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Проведение праздничных мероприятий в режиме </a:t>
          </a:r>
          <a:r>
            <a:rPr lang="ru-RU" sz="1600" kern="1200" dirty="0" err="1" smtClean="0"/>
            <a:t>онлайн</a:t>
          </a:r>
          <a:endParaRPr lang="ru-RU" sz="1600" kern="1200" dirty="0"/>
        </a:p>
      </dsp:txBody>
      <dsp:txXfrm rot="-5400000">
        <a:off x="734221" y="1722636"/>
        <a:ext cx="7462097" cy="6152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B6DCF-597C-4888-B093-BF910B543AC2}">
      <dsp:nvSpPr>
        <dsp:cNvPr id="0" name=""/>
        <dsp:cNvSpPr/>
      </dsp:nvSpPr>
      <dsp:spPr>
        <a:xfrm rot="5400000">
          <a:off x="-147052" y="148538"/>
          <a:ext cx="980351" cy="6862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2" y="344608"/>
        <a:ext cx="686245" cy="294106"/>
      </dsp:txXfrm>
    </dsp:sp>
    <dsp:sp modelId="{1D9B6764-3B2E-458A-AFD9-D97ED1F8ADB1}">
      <dsp:nvSpPr>
        <dsp:cNvPr id="0" name=""/>
        <dsp:cNvSpPr/>
      </dsp:nvSpPr>
      <dsp:spPr>
        <a:xfrm rot="5400000">
          <a:off x="4174332" y="-3486601"/>
          <a:ext cx="637228" cy="76134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Выполнены работы по проекту газификации в двух домах культуры: д.Борисово и </a:t>
          </a:r>
          <a:r>
            <a:rPr lang="ru-RU" sz="1500" kern="1200" dirty="0" err="1" smtClean="0"/>
            <a:t>д.Серединское</a:t>
          </a:r>
          <a:endParaRPr lang="ru-RU" sz="1500" kern="1200" dirty="0"/>
        </a:p>
      </dsp:txBody>
      <dsp:txXfrm rot="-5400000">
        <a:off x="686246" y="32592"/>
        <a:ext cx="7582295" cy="575014"/>
      </dsp:txXfrm>
    </dsp:sp>
    <dsp:sp modelId="{ABCFC0AA-1DFF-4F78-92E5-3C9CD41C38C9}">
      <dsp:nvSpPr>
        <dsp:cNvPr id="0" name=""/>
        <dsp:cNvSpPr/>
      </dsp:nvSpPr>
      <dsp:spPr>
        <a:xfrm rot="5400000">
          <a:off x="-147052" y="921209"/>
          <a:ext cx="980351" cy="6862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2" y="1117279"/>
        <a:ext cx="686245" cy="294106"/>
      </dsp:txXfrm>
    </dsp:sp>
    <dsp:sp modelId="{51B1C2B8-DCBA-4D47-B9FD-B82695CBE359}">
      <dsp:nvSpPr>
        <dsp:cNvPr id="0" name=""/>
        <dsp:cNvSpPr/>
      </dsp:nvSpPr>
      <dsp:spPr>
        <a:xfrm rot="5400000">
          <a:off x="4174332" y="-2713930"/>
          <a:ext cx="637228" cy="76134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Проведено 178 мероприятий, осуществляется работа кружков по интересам</a:t>
          </a:r>
          <a:endParaRPr lang="ru-RU" sz="1500" kern="1200" dirty="0"/>
        </a:p>
      </dsp:txBody>
      <dsp:txXfrm rot="-5400000">
        <a:off x="686246" y="805263"/>
        <a:ext cx="7582295" cy="575014"/>
      </dsp:txXfrm>
    </dsp:sp>
    <dsp:sp modelId="{BBAB9721-72A5-44C3-8B97-4922FA169136}">
      <dsp:nvSpPr>
        <dsp:cNvPr id="0" name=""/>
        <dsp:cNvSpPr/>
      </dsp:nvSpPr>
      <dsp:spPr>
        <a:xfrm rot="5400000">
          <a:off x="-147052" y="1693879"/>
          <a:ext cx="980351" cy="6862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2" y="1889949"/>
        <a:ext cx="686245" cy="294106"/>
      </dsp:txXfrm>
    </dsp:sp>
    <dsp:sp modelId="{CC3D7710-7B04-4055-A1A6-245AA53A9FD3}">
      <dsp:nvSpPr>
        <dsp:cNvPr id="0" name=""/>
        <dsp:cNvSpPr/>
      </dsp:nvSpPr>
      <dsp:spPr>
        <a:xfrm rot="5400000">
          <a:off x="4174332" y="-1941259"/>
          <a:ext cx="637228" cy="76134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Вручение новогодних подарков детям из многодетных семей и детям, посещающим детские сады</a:t>
          </a:r>
          <a:endParaRPr lang="ru-RU" sz="1500" kern="1200" dirty="0"/>
        </a:p>
      </dsp:txBody>
      <dsp:txXfrm rot="-5400000">
        <a:off x="686246" y="1577934"/>
        <a:ext cx="7582295" cy="57501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4E080-0EFD-491A-9356-1747C035F4A3}">
      <dsp:nvSpPr>
        <dsp:cNvPr id="0" name=""/>
        <dsp:cNvSpPr/>
      </dsp:nvSpPr>
      <dsp:spPr>
        <a:xfrm>
          <a:off x="0" y="181845"/>
          <a:ext cx="2571749" cy="2174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Всем ветеранам были вручены медали и подарки ко Дню Победы </a:t>
          </a:r>
          <a:endParaRPr lang="ru-RU" sz="1500" kern="1200" dirty="0"/>
        </a:p>
      </dsp:txBody>
      <dsp:txXfrm>
        <a:off x="0" y="181845"/>
        <a:ext cx="2571749" cy="2174697"/>
      </dsp:txXfrm>
    </dsp:sp>
    <dsp:sp modelId="{A6275707-D756-43D0-928D-5FA4F49E33C7}">
      <dsp:nvSpPr>
        <dsp:cNvPr id="0" name=""/>
        <dsp:cNvSpPr/>
      </dsp:nvSpPr>
      <dsp:spPr>
        <a:xfrm>
          <a:off x="2818663" y="154999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Предприятие ООО «Калуга-Щебень» вручило продуктовые наборы</a:t>
          </a:r>
          <a:endParaRPr lang="ru-RU" sz="1500" kern="1200" dirty="0"/>
        </a:p>
      </dsp:txBody>
      <dsp:txXfrm>
        <a:off x="2818663" y="1549998"/>
        <a:ext cx="2571749" cy="1543050"/>
      </dsp:txXfrm>
    </dsp:sp>
    <dsp:sp modelId="{F521FC23-AC16-47F0-BB07-8FE8DBE72B7A}">
      <dsp:nvSpPr>
        <dsp:cNvPr id="0" name=""/>
        <dsp:cNvSpPr/>
      </dsp:nvSpPr>
      <dsp:spPr>
        <a:xfrm>
          <a:off x="5626963" y="181838"/>
          <a:ext cx="2571749" cy="2030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Руководитель КФХ Труханов М.Г. по заявкам ветеранов приобрел: телевизор, холодильник, пылесосы, электрочайники и микроволновые печи</a:t>
          </a:r>
          <a:endParaRPr lang="ru-RU" sz="1500" kern="1200" dirty="0"/>
        </a:p>
      </dsp:txBody>
      <dsp:txXfrm>
        <a:off x="5626963" y="181838"/>
        <a:ext cx="2571749" cy="2030684"/>
      </dsp:txXfrm>
    </dsp:sp>
    <dsp:sp modelId="{57998F44-07C4-48A9-9C19-A86F869189DB}">
      <dsp:nvSpPr>
        <dsp:cNvPr id="0" name=""/>
        <dsp:cNvSpPr/>
      </dsp:nvSpPr>
      <dsp:spPr>
        <a:xfrm>
          <a:off x="10351" y="2795564"/>
          <a:ext cx="2612820" cy="2028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Ветерану ВОВ Соколовой А.И, были заменены деревянные окна на пластиковые</a:t>
          </a:r>
          <a:endParaRPr lang="ru-RU" sz="1500" kern="1200" dirty="0"/>
        </a:p>
      </dsp:txBody>
      <dsp:txXfrm>
        <a:off x="10351" y="2795564"/>
        <a:ext cx="2612820" cy="2028971"/>
      </dsp:txXfrm>
    </dsp:sp>
    <dsp:sp modelId="{41261640-C29C-423C-B311-BFA067B364E7}">
      <dsp:nvSpPr>
        <dsp:cNvPr id="0" name=""/>
        <dsp:cNvSpPr/>
      </dsp:nvSpPr>
      <dsp:spPr>
        <a:xfrm>
          <a:off x="5513832" y="2911231"/>
          <a:ext cx="2715767" cy="1913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Для ветеранов приобретены дрова, в количестве 9 машин</a:t>
          </a:r>
          <a:endParaRPr lang="ru-RU" sz="1500" kern="1200" dirty="0"/>
        </a:p>
      </dsp:txBody>
      <dsp:txXfrm>
        <a:off x="5513832" y="2911231"/>
        <a:ext cx="2715767" cy="19133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3A8CD-6CF7-4247-BF48-13DFA13A095C}">
      <dsp:nvSpPr>
        <dsp:cNvPr id="0" name=""/>
        <dsp:cNvSpPr/>
      </dsp:nvSpPr>
      <dsp:spPr>
        <a:xfrm rot="16200000">
          <a:off x="-1859413" y="1860050"/>
          <a:ext cx="5376861" cy="165676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Начать работу по оформлению дорог местного значения</a:t>
          </a:r>
          <a:endParaRPr lang="ru-RU" sz="1600" kern="1200" dirty="0"/>
        </a:p>
      </dsp:txBody>
      <dsp:txXfrm rot="5400000">
        <a:off x="637" y="1075372"/>
        <a:ext cx="1656761" cy="3226117"/>
      </dsp:txXfrm>
    </dsp:sp>
    <dsp:sp modelId="{DDC1F45E-91A0-425A-A30B-DCC5B9EBF4F6}">
      <dsp:nvSpPr>
        <dsp:cNvPr id="0" name=""/>
        <dsp:cNvSpPr/>
      </dsp:nvSpPr>
      <dsp:spPr>
        <a:xfrm rot="16200000">
          <a:off x="-78394" y="1860050"/>
          <a:ext cx="5376861" cy="165676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Продолжить реконструкцию уличного освещения </a:t>
          </a:r>
          <a:endParaRPr lang="ru-RU" sz="1400" kern="1200" dirty="0"/>
        </a:p>
      </dsp:txBody>
      <dsp:txXfrm rot="5400000">
        <a:off x="1781656" y="1075372"/>
        <a:ext cx="1656761" cy="3226117"/>
      </dsp:txXfrm>
    </dsp:sp>
    <dsp:sp modelId="{F9430424-4B06-4581-A91B-063AC0ED5E8B}">
      <dsp:nvSpPr>
        <dsp:cNvPr id="0" name=""/>
        <dsp:cNvSpPr/>
      </dsp:nvSpPr>
      <dsp:spPr>
        <a:xfrm rot="16200000">
          <a:off x="1702623" y="1860050"/>
          <a:ext cx="5376861" cy="165676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Принять участие в программе «Культура» по ремонту СДК </a:t>
          </a:r>
          <a:r>
            <a:rPr lang="ru-RU" sz="1600" kern="1200" dirty="0" err="1" smtClean="0"/>
            <a:t>д.Серединское</a:t>
          </a:r>
          <a:endParaRPr lang="ru-RU" sz="1600" kern="1200" dirty="0"/>
        </a:p>
      </dsp:txBody>
      <dsp:txXfrm rot="5400000">
        <a:off x="3562673" y="1075372"/>
        <a:ext cx="1656761" cy="322611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3A8CD-6CF7-4247-BF48-13DFA13A095C}">
      <dsp:nvSpPr>
        <dsp:cNvPr id="0" name=""/>
        <dsp:cNvSpPr/>
      </dsp:nvSpPr>
      <dsp:spPr>
        <a:xfrm rot="16200000">
          <a:off x="-1721431" y="1723359"/>
          <a:ext cx="5301208" cy="185448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57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Продолжить ремонт дорог</a:t>
          </a:r>
          <a:endParaRPr lang="ru-RU" sz="1600" kern="1200" dirty="0"/>
        </a:p>
      </dsp:txBody>
      <dsp:txXfrm rot="5400000">
        <a:off x="1929" y="1060241"/>
        <a:ext cx="1854488" cy="3180724"/>
      </dsp:txXfrm>
    </dsp:sp>
    <dsp:sp modelId="{DDC1F45E-91A0-425A-A30B-DCC5B9EBF4F6}">
      <dsp:nvSpPr>
        <dsp:cNvPr id="0" name=""/>
        <dsp:cNvSpPr/>
      </dsp:nvSpPr>
      <dsp:spPr>
        <a:xfrm rot="16200000">
          <a:off x="272143" y="1723359"/>
          <a:ext cx="5301208" cy="185448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57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Начать работу по оформлению водопроводных сетей</a:t>
          </a:r>
          <a:endParaRPr lang="ru-RU" sz="1600" kern="1200" dirty="0"/>
        </a:p>
      </dsp:txBody>
      <dsp:txXfrm rot="5400000">
        <a:off x="1995503" y="1060241"/>
        <a:ext cx="1854488" cy="3180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2386C-A642-47EA-9529-9AE0B566217B}">
      <dsp:nvSpPr>
        <dsp:cNvPr id="0" name=""/>
        <dsp:cNvSpPr/>
      </dsp:nvSpPr>
      <dsp:spPr>
        <a:xfrm rot="5400000">
          <a:off x="-203948" y="206033"/>
          <a:ext cx="1359657" cy="951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140</a:t>
          </a:r>
          <a:endParaRPr lang="ru-RU" sz="2100" kern="1200" dirty="0"/>
        </a:p>
      </dsp:txBody>
      <dsp:txXfrm rot="-5400000">
        <a:off x="1" y="477964"/>
        <a:ext cx="951760" cy="407897"/>
      </dsp:txXfrm>
    </dsp:sp>
    <dsp:sp modelId="{4382EC55-79EC-4F3D-94DE-1ED888268AB4}">
      <dsp:nvSpPr>
        <dsp:cNvPr id="0" name=""/>
        <dsp:cNvSpPr/>
      </dsp:nvSpPr>
      <dsp:spPr>
        <a:xfrm rot="5400000">
          <a:off x="2340340" y="-1404235"/>
          <a:ext cx="883777" cy="3692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Постановлений принято </a:t>
          </a:r>
          <a:endParaRPr lang="ru-RU" sz="2100" kern="1200" dirty="0"/>
        </a:p>
      </dsp:txBody>
      <dsp:txXfrm rot="-5400000">
        <a:off x="936105" y="43142"/>
        <a:ext cx="3649105" cy="797493"/>
      </dsp:txXfrm>
    </dsp:sp>
    <dsp:sp modelId="{A1248D97-0746-4AE3-B4C8-C908FAF90CE3}">
      <dsp:nvSpPr>
        <dsp:cNvPr id="0" name=""/>
        <dsp:cNvSpPr/>
      </dsp:nvSpPr>
      <dsp:spPr>
        <a:xfrm rot="5400000">
          <a:off x="-203948" y="1368211"/>
          <a:ext cx="1359657" cy="951760"/>
        </a:xfrm>
        <a:prstGeom prst="chevron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190</a:t>
          </a:r>
          <a:endParaRPr lang="ru-RU" sz="2100" kern="1200" dirty="0"/>
        </a:p>
      </dsp:txBody>
      <dsp:txXfrm rot="-5400000">
        <a:off x="1" y="1640142"/>
        <a:ext cx="951760" cy="407897"/>
      </dsp:txXfrm>
    </dsp:sp>
    <dsp:sp modelId="{80717617-7F48-4086-9C23-E0BB4E8E27A5}">
      <dsp:nvSpPr>
        <dsp:cNvPr id="0" name=""/>
        <dsp:cNvSpPr/>
      </dsp:nvSpPr>
      <dsp:spPr>
        <a:xfrm rot="5400000">
          <a:off x="2355995" y="-239971"/>
          <a:ext cx="883777" cy="3692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Распоряжений произведено</a:t>
          </a:r>
          <a:endParaRPr lang="ru-RU" sz="2100" kern="1200" dirty="0"/>
        </a:p>
      </dsp:txBody>
      <dsp:txXfrm rot="-5400000">
        <a:off x="951760" y="1207406"/>
        <a:ext cx="3649105" cy="797493"/>
      </dsp:txXfrm>
    </dsp:sp>
    <dsp:sp modelId="{F30E7521-0D79-4BA8-8FC7-E57D81F86C30}">
      <dsp:nvSpPr>
        <dsp:cNvPr id="0" name=""/>
        <dsp:cNvSpPr/>
      </dsp:nvSpPr>
      <dsp:spPr>
        <a:xfrm rot="5400000">
          <a:off x="-203948" y="2530389"/>
          <a:ext cx="1359657" cy="951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663</a:t>
          </a:r>
          <a:endParaRPr lang="ru-RU" sz="2100" kern="1200" dirty="0"/>
        </a:p>
      </dsp:txBody>
      <dsp:txXfrm rot="-5400000">
        <a:off x="1" y="2802320"/>
        <a:ext cx="951760" cy="407897"/>
      </dsp:txXfrm>
    </dsp:sp>
    <dsp:sp modelId="{E2D755D0-773F-43EA-B915-7F150C90AFF7}">
      <dsp:nvSpPr>
        <dsp:cNvPr id="0" name=""/>
        <dsp:cNvSpPr/>
      </dsp:nvSpPr>
      <dsp:spPr>
        <a:xfrm rot="5400000">
          <a:off x="2355995" y="922206"/>
          <a:ext cx="883777" cy="3692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Справки выдано </a:t>
          </a:r>
          <a:endParaRPr lang="ru-RU" sz="2100" kern="1200" dirty="0"/>
        </a:p>
      </dsp:txBody>
      <dsp:txXfrm rot="-5400000">
        <a:off x="951760" y="2369583"/>
        <a:ext cx="3649105" cy="797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ECD9E-3B03-4948-8A18-B3D8D0C905EF}">
      <dsp:nvSpPr>
        <dsp:cNvPr id="0" name=""/>
        <dsp:cNvSpPr/>
      </dsp:nvSpPr>
      <dsp:spPr>
        <a:xfrm rot="5400000">
          <a:off x="-164338" y="164870"/>
          <a:ext cx="1095590" cy="766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10 </a:t>
          </a:r>
          <a:endParaRPr lang="ru-RU" sz="1700" kern="1200" dirty="0">
            <a:solidFill>
              <a:schemeClr val="tx1"/>
            </a:solidFill>
          </a:endParaRPr>
        </a:p>
      </dsp:txBody>
      <dsp:txXfrm rot="-5400000">
        <a:off x="1" y="383989"/>
        <a:ext cx="766913" cy="328677"/>
      </dsp:txXfrm>
    </dsp:sp>
    <dsp:sp modelId="{8CC58290-DEEF-4AF4-A6C7-B28AD9BF0B35}">
      <dsp:nvSpPr>
        <dsp:cNvPr id="0" name=""/>
        <dsp:cNvSpPr/>
      </dsp:nvSpPr>
      <dsp:spPr>
        <a:xfrm rot="5400000">
          <a:off x="4348564" y="-3581119"/>
          <a:ext cx="712133" cy="7875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Ликвидировано прорывов </a:t>
          </a:r>
          <a:endParaRPr lang="ru-RU" sz="3300" kern="1200" dirty="0"/>
        </a:p>
      </dsp:txBody>
      <dsp:txXfrm rot="-5400000">
        <a:off x="766913" y="35295"/>
        <a:ext cx="7840673" cy="642607"/>
      </dsp:txXfrm>
    </dsp:sp>
    <dsp:sp modelId="{829F8F4E-DE0D-4232-9913-5DAA4B514176}">
      <dsp:nvSpPr>
        <dsp:cNvPr id="0" name=""/>
        <dsp:cNvSpPr/>
      </dsp:nvSpPr>
      <dsp:spPr>
        <a:xfrm rot="5400000">
          <a:off x="-164338" y="1056703"/>
          <a:ext cx="1095590" cy="766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160</a:t>
          </a:r>
          <a:endParaRPr lang="ru-RU" sz="1700" kern="1200" dirty="0">
            <a:solidFill>
              <a:schemeClr val="tx1"/>
            </a:solidFill>
          </a:endParaRPr>
        </a:p>
      </dsp:txBody>
      <dsp:txXfrm rot="-5400000">
        <a:off x="1" y="1275822"/>
        <a:ext cx="766913" cy="328677"/>
      </dsp:txXfrm>
    </dsp:sp>
    <dsp:sp modelId="{40C68597-F3BE-4A94-849C-1B0190932534}">
      <dsp:nvSpPr>
        <dsp:cNvPr id="0" name=""/>
        <dsp:cNvSpPr/>
      </dsp:nvSpPr>
      <dsp:spPr>
        <a:xfrm rot="5400000">
          <a:off x="4348564" y="-2689286"/>
          <a:ext cx="712133" cy="7875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Метров водопровода заменено </a:t>
          </a:r>
          <a:endParaRPr lang="ru-RU" sz="3300" kern="1200" dirty="0"/>
        </a:p>
      </dsp:txBody>
      <dsp:txXfrm rot="-5400000">
        <a:off x="766913" y="927128"/>
        <a:ext cx="7840673" cy="642607"/>
      </dsp:txXfrm>
    </dsp:sp>
    <dsp:sp modelId="{21C465F1-FE87-459D-BE89-442B523CA5DA}">
      <dsp:nvSpPr>
        <dsp:cNvPr id="0" name=""/>
        <dsp:cNvSpPr/>
      </dsp:nvSpPr>
      <dsp:spPr>
        <a:xfrm rot="5400000">
          <a:off x="-164338" y="1948536"/>
          <a:ext cx="1095590" cy="766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6</a:t>
          </a:r>
          <a:endParaRPr lang="ru-RU" sz="1700" kern="1200" dirty="0">
            <a:solidFill>
              <a:schemeClr val="tx1"/>
            </a:solidFill>
          </a:endParaRPr>
        </a:p>
      </dsp:txBody>
      <dsp:txXfrm rot="-5400000">
        <a:off x="1" y="2167655"/>
        <a:ext cx="766913" cy="328677"/>
      </dsp:txXfrm>
    </dsp:sp>
    <dsp:sp modelId="{EA4FD50F-D8C6-475A-86E0-22F93775B7AF}">
      <dsp:nvSpPr>
        <dsp:cNvPr id="0" name=""/>
        <dsp:cNvSpPr/>
      </dsp:nvSpPr>
      <dsp:spPr>
        <a:xfrm rot="5400000">
          <a:off x="4348564" y="-1797453"/>
          <a:ext cx="712133" cy="7875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Глубинных насосов установлено  </a:t>
          </a:r>
          <a:endParaRPr lang="ru-RU" sz="3300" kern="1200" dirty="0"/>
        </a:p>
      </dsp:txBody>
      <dsp:txXfrm rot="-5400000">
        <a:off x="766913" y="1818961"/>
        <a:ext cx="7840673" cy="642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ECD9E-3B03-4948-8A18-B3D8D0C905EF}">
      <dsp:nvSpPr>
        <dsp:cNvPr id="0" name=""/>
        <dsp:cNvSpPr/>
      </dsp:nvSpPr>
      <dsp:spPr>
        <a:xfrm rot="5400000">
          <a:off x="-164338" y="164870"/>
          <a:ext cx="1095590" cy="766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1" y="383989"/>
        <a:ext cx="766913" cy="328677"/>
      </dsp:txXfrm>
    </dsp:sp>
    <dsp:sp modelId="{8CC58290-DEEF-4AF4-A6C7-B28AD9BF0B35}">
      <dsp:nvSpPr>
        <dsp:cNvPr id="0" name=""/>
        <dsp:cNvSpPr/>
      </dsp:nvSpPr>
      <dsp:spPr>
        <a:xfrm rot="5400000">
          <a:off x="4348564" y="-3581119"/>
          <a:ext cx="712133" cy="7875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Начато оформление бесхозных башен</a:t>
          </a:r>
          <a:endParaRPr lang="ru-RU" sz="1800" kern="1200" dirty="0"/>
        </a:p>
      </dsp:txBody>
      <dsp:txXfrm rot="-5400000">
        <a:off x="766913" y="35295"/>
        <a:ext cx="7840673" cy="642607"/>
      </dsp:txXfrm>
    </dsp:sp>
    <dsp:sp modelId="{829F8F4E-DE0D-4232-9913-5DAA4B514176}">
      <dsp:nvSpPr>
        <dsp:cNvPr id="0" name=""/>
        <dsp:cNvSpPr/>
      </dsp:nvSpPr>
      <dsp:spPr>
        <a:xfrm rot="5400000">
          <a:off x="-164338" y="1056703"/>
          <a:ext cx="1095590" cy="766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1" y="1275822"/>
        <a:ext cx="766913" cy="328677"/>
      </dsp:txXfrm>
    </dsp:sp>
    <dsp:sp modelId="{40C68597-F3BE-4A94-849C-1B0190932534}">
      <dsp:nvSpPr>
        <dsp:cNvPr id="0" name=""/>
        <dsp:cNvSpPr/>
      </dsp:nvSpPr>
      <dsp:spPr>
        <a:xfrm rot="5400000">
          <a:off x="4348564" y="-2689286"/>
          <a:ext cx="712133" cy="7875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Бурение и подключение артезианской скважины в д.Борисово</a:t>
          </a:r>
          <a:endParaRPr lang="ru-RU" sz="1800" kern="1200" dirty="0"/>
        </a:p>
      </dsp:txBody>
      <dsp:txXfrm rot="-5400000">
        <a:off x="766913" y="927128"/>
        <a:ext cx="7840673" cy="642607"/>
      </dsp:txXfrm>
    </dsp:sp>
    <dsp:sp modelId="{21C465F1-FE87-459D-BE89-442B523CA5DA}">
      <dsp:nvSpPr>
        <dsp:cNvPr id="0" name=""/>
        <dsp:cNvSpPr/>
      </dsp:nvSpPr>
      <dsp:spPr>
        <a:xfrm rot="5400000">
          <a:off x="-164338" y="1948536"/>
          <a:ext cx="1095590" cy="766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1" y="2167655"/>
        <a:ext cx="766913" cy="328677"/>
      </dsp:txXfrm>
    </dsp:sp>
    <dsp:sp modelId="{EA4FD50F-D8C6-475A-86E0-22F93775B7AF}">
      <dsp:nvSpPr>
        <dsp:cNvPr id="0" name=""/>
        <dsp:cNvSpPr/>
      </dsp:nvSpPr>
      <dsp:spPr>
        <a:xfrm rot="5400000">
          <a:off x="4348564" y="-1797453"/>
          <a:ext cx="712133" cy="7875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Проведение аварийно – восстановительных работ</a:t>
          </a:r>
          <a:endParaRPr lang="ru-RU" sz="1800" kern="1200" dirty="0"/>
        </a:p>
      </dsp:txBody>
      <dsp:txXfrm rot="-5400000">
        <a:off x="766913" y="1818961"/>
        <a:ext cx="7840673" cy="6426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2692B-26D3-4633-ADD3-F978FC62C588}">
      <dsp:nvSpPr>
        <dsp:cNvPr id="0" name=""/>
        <dsp:cNvSpPr/>
      </dsp:nvSpPr>
      <dsp:spPr>
        <a:xfrm>
          <a:off x="1699388" y="761"/>
          <a:ext cx="2549083" cy="29694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Постановлений на газификацию подготовлено </a:t>
          </a:r>
          <a:endParaRPr lang="ru-RU" sz="1400" kern="1200" dirty="0"/>
        </a:p>
      </dsp:txBody>
      <dsp:txXfrm>
        <a:off x="1699388" y="371939"/>
        <a:ext cx="1593177" cy="2227067"/>
      </dsp:txXfrm>
    </dsp:sp>
    <dsp:sp modelId="{1E07FE40-1B27-4314-BF79-4F1202C72627}">
      <dsp:nvSpPr>
        <dsp:cNvPr id="0" name=""/>
        <dsp:cNvSpPr/>
      </dsp:nvSpPr>
      <dsp:spPr>
        <a:xfrm>
          <a:off x="0" y="761"/>
          <a:ext cx="1699388" cy="29694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10</a:t>
          </a:r>
          <a:endParaRPr lang="ru-RU" sz="6400" kern="1200" dirty="0"/>
        </a:p>
      </dsp:txBody>
      <dsp:txXfrm>
        <a:off x="82957" y="83718"/>
        <a:ext cx="1533474" cy="2803509"/>
      </dsp:txXfrm>
    </dsp:sp>
    <dsp:sp modelId="{3A6883F8-6E4E-41A0-986E-8860387093F9}">
      <dsp:nvSpPr>
        <dsp:cNvPr id="0" name=""/>
        <dsp:cNvSpPr/>
      </dsp:nvSpPr>
      <dsp:spPr>
        <a:xfrm>
          <a:off x="1699388" y="3267127"/>
          <a:ext cx="2549083" cy="29694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Домовладений газифицировано</a:t>
          </a:r>
          <a:endParaRPr lang="ru-RU" sz="1400" kern="1200" dirty="0"/>
        </a:p>
      </dsp:txBody>
      <dsp:txXfrm>
        <a:off x="1699388" y="3638305"/>
        <a:ext cx="1593177" cy="2227067"/>
      </dsp:txXfrm>
    </dsp:sp>
    <dsp:sp modelId="{4B33AD64-BCD9-46F9-A1AB-3C8A436D8E93}">
      <dsp:nvSpPr>
        <dsp:cNvPr id="0" name=""/>
        <dsp:cNvSpPr/>
      </dsp:nvSpPr>
      <dsp:spPr>
        <a:xfrm>
          <a:off x="0" y="3267127"/>
          <a:ext cx="1699388" cy="29694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12</a:t>
          </a:r>
          <a:endParaRPr lang="ru-RU" sz="6400" kern="1200" dirty="0"/>
        </a:p>
      </dsp:txBody>
      <dsp:txXfrm>
        <a:off x="82957" y="3350084"/>
        <a:ext cx="1533474" cy="2803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12986-91C6-401A-8E93-7515AECF17B2}">
      <dsp:nvSpPr>
        <dsp:cNvPr id="0" name=""/>
        <dsp:cNvSpPr/>
      </dsp:nvSpPr>
      <dsp:spPr>
        <a:xfrm>
          <a:off x="1491812" y="770"/>
          <a:ext cx="2690682" cy="30037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Проект газификации </a:t>
          </a:r>
          <a:r>
            <a:rPr lang="ru-RU" sz="1400" kern="1200" dirty="0" err="1" smtClean="0"/>
            <a:t>д.Тюнино</a:t>
          </a:r>
          <a:r>
            <a:rPr lang="ru-RU" sz="1400" kern="1200" dirty="0" smtClean="0"/>
            <a:t> и </a:t>
          </a:r>
          <a:r>
            <a:rPr lang="ru-RU" sz="1400" kern="1200" dirty="0" err="1" smtClean="0"/>
            <a:t>д.Висящево</a:t>
          </a:r>
          <a:r>
            <a:rPr lang="ru-RU" sz="1400" kern="1200" dirty="0" smtClean="0"/>
            <a:t> готовится к прохождению экспертизы</a:t>
          </a:r>
          <a:endParaRPr lang="ru-RU" sz="1400" kern="1200" dirty="0"/>
        </a:p>
      </dsp:txBody>
      <dsp:txXfrm>
        <a:off x="1491812" y="376233"/>
        <a:ext cx="1681676" cy="2252778"/>
      </dsp:txXfrm>
    </dsp:sp>
    <dsp:sp modelId="{AD4DA0F1-18F5-4917-A7BD-46B39B9A5677}">
      <dsp:nvSpPr>
        <dsp:cNvPr id="0" name=""/>
        <dsp:cNvSpPr/>
      </dsp:nvSpPr>
      <dsp:spPr>
        <a:xfrm>
          <a:off x="121" y="770"/>
          <a:ext cx="1491690" cy="3003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72939" y="73588"/>
        <a:ext cx="1346054" cy="2858068"/>
      </dsp:txXfrm>
    </dsp:sp>
    <dsp:sp modelId="{702255FD-CFAF-495F-B689-EDB11332E548}">
      <dsp:nvSpPr>
        <dsp:cNvPr id="0" name=""/>
        <dsp:cNvSpPr/>
      </dsp:nvSpPr>
      <dsp:spPr>
        <a:xfrm>
          <a:off x="1673046" y="3304845"/>
          <a:ext cx="2509569" cy="30037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Проекта планировки и межевания домов в </a:t>
          </a:r>
          <a:r>
            <a:rPr lang="ru-RU" sz="1400" kern="1200" dirty="0" err="1" smtClean="0"/>
            <a:t>д.Серединское</a:t>
          </a:r>
          <a:r>
            <a:rPr lang="ru-RU" sz="1400" kern="1200" dirty="0" smtClean="0"/>
            <a:t> подготовлены и </a:t>
          </a:r>
          <a:endParaRPr lang="ru-RU" sz="1400" kern="1200" dirty="0"/>
        </a:p>
      </dsp:txBody>
      <dsp:txXfrm>
        <a:off x="1673046" y="3680308"/>
        <a:ext cx="1568481" cy="2252778"/>
      </dsp:txXfrm>
    </dsp:sp>
    <dsp:sp modelId="{D62AF852-E732-47A4-9B67-2BE7C60BB6AD}">
      <dsp:nvSpPr>
        <dsp:cNvPr id="0" name=""/>
        <dsp:cNvSpPr/>
      </dsp:nvSpPr>
      <dsp:spPr>
        <a:xfrm>
          <a:off x="0" y="3304845"/>
          <a:ext cx="1673046" cy="3003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 </a:t>
          </a:r>
          <a:endParaRPr lang="ru-RU" sz="6500" kern="1200" dirty="0"/>
        </a:p>
      </dsp:txBody>
      <dsp:txXfrm>
        <a:off x="81671" y="3386516"/>
        <a:ext cx="1509704" cy="28403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03D92-3879-4A2D-B77B-27CFE7B3F103}">
      <dsp:nvSpPr>
        <dsp:cNvPr id="0" name=""/>
        <dsp:cNvSpPr/>
      </dsp:nvSpPr>
      <dsp:spPr>
        <a:xfrm>
          <a:off x="0" y="99580"/>
          <a:ext cx="8435975" cy="1208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Очистка дорог от снега в зимний период</a:t>
          </a:r>
          <a:endParaRPr lang="ru-RU" sz="2400" kern="1200" dirty="0"/>
        </a:p>
      </dsp:txBody>
      <dsp:txXfrm>
        <a:off x="58985" y="158565"/>
        <a:ext cx="8318005" cy="1090347"/>
      </dsp:txXfrm>
    </dsp:sp>
    <dsp:sp modelId="{0490EDD0-A948-45C0-BAE5-79910A68B343}">
      <dsp:nvSpPr>
        <dsp:cNvPr id="0" name=""/>
        <dsp:cNvSpPr/>
      </dsp:nvSpPr>
      <dsp:spPr>
        <a:xfrm>
          <a:off x="0" y="1359737"/>
          <a:ext cx="8435975" cy="1208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Завезен щебень для строительства дороги к кладбищу в </a:t>
          </a:r>
          <a:r>
            <a:rPr lang="ru-RU" sz="2400" kern="1200" dirty="0" err="1" smtClean="0"/>
            <a:t>д.Медовники</a:t>
          </a:r>
          <a:endParaRPr lang="ru-RU" sz="2400" kern="1200" dirty="0"/>
        </a:p>
      </dsp:txBody>
      <dsp:txXfrm>
        <a:off x="58985" y="1418722"/>
        <a:ext cx="8318005" cy="1090347"/>
      </dsp:txXfrm>
    </dsp:sp>
    <dsp:sp modelId="{E4839768-3859-4ECB-8C34-72B2A8FED1DB}">
      <dsp:nvSpPr>
        <dsp:cNvPr id="0" name=""/>
        <dsp:cNvSpPr/>
      </dsp:nvSpPr>
      <dsp:spPr>
        <a:xfrm>
          <a:off x="0" y="2619895"/>
          <a:ext cx="8435975" cy="1208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Построена дорога к братскому захоронению в </a:t>
          </a:r>
          <a:r>
            <a:rPr lang="ru-RU" sz="2400" kern="1200" dirty="0" err="1" smtClean="0"/>
            <a:t>д.Ищеино</a:t>
          </a:r>
          <a:endParaRPr lang="ru-RU" sz="2400" kern="1200" dirty="0"/>
        </a:p>
      </dsp:txBody>
      <dsp:txXfrm>
        <a:off x="58985" y="2678880"/>
        <a:ext cx="8318005" cy="1090347"/>
      </dsp:txXfrm>
    </dsp:sp>
    <dsp:sp modelId="{B5424ED9-2D9E-4E4C-AD12-18D0C8B01767}">
      <dsp:nvSpPr>
        <dsp:cNvPr id="0" name=""/>
        <dsp:cNvSpPr/>
      </dsp:nvSpPr>
      <dsp:spPr>
        <a:xfrm>
          <a:off x="0" y="3880052"/>
          <a:ext cx="8435975" cy="1208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Произведен ямочный ремонт и отсыпка щебнем уличных дорог: </a:t>
          </a:r>
          <a:r>
            <a:rPr lang="ru-RU" sz="1800" kern="1200" dirty="0" err="1" smtClean="0"/>
            <a:t>д.Абрамовская</a:t>
          </a:r>
          <a:r>
            <a:rPr lang="ru-RU" sz="1800" kern="1200" dirty="0" smtClean="0"/>
            <a:t> Слобода, </a:t>
          </a:r>
          <a:r>
            <a:rPr lang="ru-RU" sz="1800" kern="1200" dirty="0" err="1" smtClean="0"/>
            <a:t>Серединское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Пинашино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Ищеино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Межура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Гордеево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Малахово</a:t>
          </a:r>
          <a:endParaRPr lang="ru-RU" sz="1800" kern="1200" dirty="0"/>
        </a:p>
      </dsp:txBody>
      <dsp:txXfrm>
        <a:off x="58985" y="3939037"/>
        <a:ext cx="8318005" cy="10903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7DFDA-5A3E-4E21-A041-7F7EBBEFB70F}">
      <dsp:nvSpPr>
        <dsp:cNvPr id="0" name=""/>
        <dsp:cNvSpPr/>
      </dsp:nvSpPr>
      <dsp:spPr>
        <a:xfrm>
          <a:off x="3291839" y="0"/>
          <a:ext cx="4937760" cy="824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Населенных пунктов поставлено на кадастровый учет </a:t>
          </a:r>
          <a:endParaRPr lang="ru-RU" sz="1600" kern="1200" dirty="0"/>
        </a:p>
      </dsp:txBody>
      <dsp:txXfrm>
        <a:off x="3291839" y="103060"/>
        <a:ext cx="4628579" cy="618363"/>
      </dsp:txXfrm>
    </dsp:sp>
    <dsp:sp modelId="{5B3725CA-D330-4995-A2DF-0B48A7EEC1FE}">
      <dsp:nvSpPr>
        <dsp:cNvPr id="0" name=""/>
        <dsp:cNvSpPr/>
      </dsp:nvSpPr>
      <dsp:spPr>
        <a:xfrm>
          <a:off x="0" y="211"/>
          <a:ext cx="3291840" cy="824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25</a:t>
          </a:r>
          <a:endParaRPr lang="ru-RU" sz="3400" kern="1200" dirty="0"/>
        </a:p>
      </dsp:txBody>
      <dsp:txXfrm>
        <a:off x="40248" y="40459"/>
        <a:ext cx="3211344" cy="743987"/>
      </dsp:txXfrm>
    </dsp:sp>
    <dsp:sp modelId="{C144B99D-DB3B-494D-9BDA-C0B7A3FAB945}">
      <dsp:nvSpPr>
        <dsp:cNvPr id="0" name=""/>
        <dsp:cNvSpPr/>
      </dsp:nvSpPr>
      <dsp:spPr>
        <a:xfrm>
          <a:off x="3291839" y="907143"/>
          <a:ext cx="4937760" cy="824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Территориальных зон поставлено на учет </a:t>
          </a:r>
          <a:endParaRPr lang="ru-RU" sz="1600" kern="1200" dirty="0"/>
        </a:p>
      </dsp:txBody>
      <dsp:txXfrm>
        <a:off x="3291839" y="1010203"/>
        <a:ext cx="4628579" cy="618363"/>
      </dsp:txXfrm>
    </dsp:sp>
    <dsp:sp modelId="{8FF1C3A5-1FF2-447D-86DF-8AFD88C864F0}">
      <dsp:nvSpPr>
        <dsp:cNvPr id="0" name=""/>
        <dsp:cNvSpPr/>
      </dsp:nvSpPr>
      <dsp:spPr>
        <a:xfrm>
          <a:off x="0" y="907143"/>
          <a:ext cx="3291840" cy="824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9</a:t>
          </a:r>
          <a:endParaRPr lang="ru-RU" sz="3400" kern="1200" dirty="0"/>
        </a:p>
      </dsp:txBody>
      <dsp:txXfrm>
        <a:off x="40248" y="947391"/>
        <a:ext cx="3211344" cy="7439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7DFDA-5A3E-4E21-A041-7F7EBBEFB70F}">
      <dsp:nvSpPr>
        <dsp:cNvPr id="0" name=""/>
        <dsp:cNvSpPr/>
      </dsp:nvSpPr>
      <dsp:spPr>
        <a:xfrm>
          <a:off x="3291839" y="211"/>
          <a:ext cx="4937760" cy="824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Земельных участков оформлено в постоянное бессрочное пользование</a:t>
          </a:r>
          <a:endParaRPr lang="ru-RU" sz="1600" kern="1200" dirty="0"/>
        </a:p>
      </dsp:txBody>
      <dsp:txXfrm>
        <a:off x="3291839" y="103271"/>
        <a:ext cx="4628579" cy="618363"/>
      </dsp:txXfrm>
    </dsp:sp>
    <dsp:sp modelId="{5B3725CA-D330-4995-A2DF-0B48A7EEC1FE}">
      <dsp:nvSpPr>
        <dsp:cNvPr id="0" name=""/>
        <dsp:cNvSpPr/>
      </dsp:nvSpPr>
      <dsp:spPr>
        <a:xfrm>
          <a:off x="0" y="211"/>
          <a:ext cx="3291840" cy="824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10</a:t>
          </a:r>
          <a:endParaRPr lang="ru-RU" sz="3400" kern="1200" dirty="0"/>
        </a:p>
      </dsp:txBody>
      <dsp:txXfrm>
        <a:off x="40248" y="40459"/>
        <a:ext cx="3211344" cy="743987"/>
      </dsp:txXfrm>
    </dsp:sp>
    <dsp:sp modelId="{C144B99D-DB3B-494D-9BDA-C0B7A3FAB945}">
      <dsp:nvSpPr>
        <dsp:cNvPr id="0" name=""/>
        <dsp:cNvSpPr/>
      </dsp:nvSpPr>
      <dsp:spPr>
        <a:xfrm>
          <a:off x="3291839" y="907143"/>
          <a:ext cx="4937760" cy="824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Зарегистрирована собственность на муниципальную квартиру</a:t>
          </a:r>
          <a:endParaRPr lang="ru-RU" sz="1600" kern="1200" dirty="0"/>
        </a:p>
      </dsp:txBody>
      <dsp:txXfrm>
        <a:off x="3291839" y="1010203"/>
        <a:ext cx="4628579" cy="618363"/>
      </dsp:txXfrm>
    </dsp:sp>
    <dsp:sp modelId="{8FF1C3A5-1FF2-447D-86DF-8AFD88C864F0}">
      <dsp:nvSpPr>
        <dsp:cNvPr id="0" name=""/>
        <dsp:cNvSpPr/>
      </dsp:nvSpPr>
      <dsp:spPr>
        <a:xfrm>
          <a:off x="0" y="907143"/>
          <a:ext cx="3291840" cy="824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>
        <a:off x="40248" y="947391"/>
        <a:ext cx="3211344" cy="743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16EF48-B3A2-4EB7-9288-B2E2115984F5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9B108A-0890-45B2-86A8-45B24602F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6EF48-B3A2-4EB7-9288-B2E2115984F5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B108A-0890-45B2-86A8-45B24602F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6EF48-B3A2-4EB7-9288-B2E2115984F5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B108A-0890-45B2-86A8-45B24602F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6EF48-B3A2-4EB7-9288-B2E2115984F5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B108A-0890-45B2-86A8-45B24602F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6EF48-B3A2-4EB7-9288-B2E2115984F5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B108A-0890-45B2-86A8-45B24602F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6EF48-B3A2-4EB7-9288-B2E2115984F5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B108A-0890-45B2-86A8-45B24602F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6EF48-B3A2-4EB7-9288-B2E2115984F5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B108A-0890-45B2-86A8-45B24602F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6EF48-B3A2-4EB7-9288-B2E2115984F5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B108A-0890-45B2-86A8-45B24602F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6EF48-B3A2-4EB7-9288-B2E2115984F5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B108A-0890-45B2-86A8-45B24602F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16EF48-B3A2-4EB7-9288-B2E2115984F5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B108A-0890-45B2-86A8-45B24602F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16EF48-B3A2-4EB7-9288-B2E2115984F5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9B108A-0890-45B2-86A8-45B24602F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16EF48-B3A2-4EB7-9288-B2E2115984F5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9B108A-0890-45B2-86A8-45B24602F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4752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Отчет главы администрации</a:t>
            </a:r>
            <a:br>
              <a:rPr lang="ru-RU" dirty="0" smtClean="0"/>
            </a:br>
            <a:r>
              <a:rPr lang="ru-RU" dirty="0" smtClean="0"/>
              <a:t> о социально – экономическом развитии </a:t>
            </a:r>
            <a:br>
              <a:rPr lang="ru-RU" dirty="0" smtClean="0"/>
            </a:br>
            <a:r>
              <a:rPr lang="ru-RU" dirty="0" smtClean="0"/>
              <a:t>муниципального образования сельского поселения деревни      </a:t>
            </a:r>
            <a:r>
              <a:rPr lang="ru-RU" dirty="0" err="1" smtClean="0"/>
              <a:t>Асеньевское</a:t>
            </a:r>
            <a:r>
              <a:rPr lang="ru-RU" dirty="0" smtClean="0"/>
              <a:t> за 2020 год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124744"/>
          <a:ext cx="864235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Водоснабжение </a:t>
            </a:r>
            <a:endParaRPr lang="ru-RU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251520" y="3977680"/>
          <a:ext cx="864235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83" y="1481138"/>
            <a:ext cx="6037633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Скважина </a:t>
            </a:r>
            <a:r>
              <a:rPr lang="ru-RU" dirty="0" err="1" smtClean="0"/>
              <a:t>д.Борисово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07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210118-WA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3248" cy="6858000"/>
          </a:xfrm>
        </p:spPr>
      </p:pic>
      <p:pic>
        <p:nvPicPr>
          <p:cNvPr id="7" name="Рисунок 6" descr="IMG-20210118-WA0012.jpg"/>
          <p:cNvPicPr>
            <a:picLocks noChangeAspect="1"/>
          </p:cNvPicPr>
          <p:nvPr/>
        </p:nvPicPr>
        <p:blipFill>
          <a:blip r:embed="rId3" cstate="print"/>
          <a:srcRect t="12413" b="35680"/>
          <a:stretch>
            <a:fillRect/>
          </a:stretch>
        </p:blipFill>
        <p:spPr>
          <a:xfrm>
            <a:off x="4358004" y="0"/>
            <a:ext cx="4785996" cy="3312368"/>
          </a:xfrm>
          <a:prstGeom prst="rect">
            <a:avLst/>
          </a:prstGeom>
        </p:spPr>
      </p:pic>
      <p:pic>
        <p:nvPicPr>
          <p:cNvPr id="9" name="Содержимое 8" descr="IMG-20210118-WA001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t="7896" b="34688"/>
          <a:stretch>
            <a:fillRect/>
          </a:stretch>
        </p:blipFill>
        <p:spPr>
          <a:xfrm>
            <a:off x="4355976" y="3192550"/>
            <a:ext cx="4788024" cy="366545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51520" y="620688"/>
          <a:ext cx="4248472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716016" y="548680"/>
          <a:ext cx="4182616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Газификация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427984" cy="452596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7559317760588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4248472" cy="45365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481138"/>
          <a:ext cx="8435975" cy="518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Дорожная сеть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5733256"/>
            <a:ext cx="4040188" cy="76200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Дорога к братскому захоронению д. </a:t>
            </a:r>
            <a:r>
              <a:rPr lang="ru-RU" dirty="0" err="1" smtClean="0"/>
              <a:t>Ищеино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16016" y="5733256"/>
            <a:ext cx="4041775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Отсыпка дороги в </a:t>
            </a:r>
            <a:r>
              <a:rPr lang="ru-RU" dirty="0" err="1" smtClean="0"/>
              <a:t>д.Коростелево</a:t>
            </a:r>
            <a:endParaRPr lang="ru-RU" dirty="0"/>
          </a:p>
        </p:txBody>
      </p:sp>
      <p:pic>
        <p:nvPicPr>
          <p:cNvPr id="5" name="Содержимое 4" descr="IMG-20210118-WA001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888432" cy="5184576"/>
          </a:xfrm>
        </p:spPr>
      </p:pic>
      <p:pic>
        <p:nvPicPr>
          <p:cNvPr id="6" name="Содержимое 5" descr="IMG-20210118-WA00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25818"/>
            <a:ext cx="3816424" cy="5088564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8229600" cy="173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Градостроение</a:t>
            </a:r>
            <a:endParaRPr lang="ru-RU" dirty="0"/>
          </a:p>
        </p:txBody>
      </p:sp>
      <p:graphicFrame>
        <p:nvGraphicFramePr>
          <p:cNvPr id="9" name="Содержимое 7"/>
          <p:cNvGraphicFramePr>
            <a:graphicFrameLocks/>
          </p:cNvGraphicFramePr>
          <p:nvPr/>
        </p:nvGraphicFramePr>
        <p:xfrm>
          <a:off x="539552" y="2996952"/>
          <a:ext cx="8229600" cy="173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одержимое 7"/>
          <p:cNvGraphicFramePr>
            <a:graphicFrameLocks/>
          </p:cNvGraphicFramePr>
          <p:nvPr/>
        </p:nvGraphicFramePr>
        <p:xfrm>
          <a:off x="539552" y="4797152"/>
          <a:ext cx="8229600" cy="173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1138"/>
          <a:ext cx="9144000" cy="537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Благоустройство 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5877272"/>
            <a:ext cx="4040188" cy="76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 кладбище </a:t>
            </a:r>
            <a:r>
              <a:rPr lang="ru-RU" dirty="0" err="1" smtClean="0"/>
              <a:t>д.Серединское</a:t>
            </a:r>
            <a:r>
              <a:rPr lang="ru-RU" dirty="0" smtClean="0"/>
              <a:t> была расчищена территория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16016" y="5877272"/>
            <a:ext cx="4041775" cy="76200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Проведена акция «Посади дерево Победы»</a:t>
            </a:r>
            <a:endParaRPr lang="ru-RU" dirty="0"/>
          </a:p>
        </p:txBody>
      </p:sp>
      <p:pic>
        <p:nvPicPr>
          <p:cNvPr id="10" name="Содержимое 9" descr="IMG-20210118-WA000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063975" cy="5226612"/>
          </a:xfrm>
        </p:spPr>
      </p:pic>
      <p:pic>
        <p:nvPicPr>
          <p:cNvPr id="11" name="Содержимое 10" descr="IMG-20210118-WA00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4050450" cy="5112568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32048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Федеральным законом №131 «Об общих принципах организации местного самоуправления в Российской Федерации»; 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038600" cy="53900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Уставом поселения 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47056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Главная задача работы администрации - исполнение полномочий в соответствии с: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3456384" cy="4254011"/>
          </a:xfrm>
          <a:prstGeom prst="rect">
            <a:avLst/>
          </a:prstGeom>
        </p:spPr>
      </p:pic>
      <p:pic>
        <p:nvPicPr>
          <p:cNvPr id="8" name="Рисунок 7" descr="712861b9a5f22954db6b7e189139d6e2.jpg"/>
          <p:cNvPicPr>
            <a:picLocks noChangeAspect="1"/>
          </p:cNvPicPr>
          <p:nvPr/>
        </p:nvPicPr>
        <p:blipFill>
          <a:blip r:embed="rId3" cstate="print"/>
          <a:srcRect l="13762" t="4851" r="9035" b="9051"/>
          <a:stretch>
            <a:fillRect/>
          </a:stretch>
        </p:blipFill>
        <p:spPr>
          <a:xfrm>
            <a:off x="4860032" y="2636912"/>
            <a:ext cx="3958684" cy="33123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Обустроена детская площадка в деревне </a:t>
            </a:r>
            <a:r>
              <a:rPr lang="ru-RU" sz="3600" dirty="0" err="1" smtClean="0"/>
              <a:t>Серединское</a:t>
            </a:r>
            <a:r>
              <a:rPr lang="ru-RU" sz="3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IMG-20210118-WA000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596336" cy="5085184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Освещение 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-20210118-WA0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985804" cy="5314404"/>
          </a:xfrm>
        </p:spPr>
      </p:pic>
      <p:pic>
        <p:nvPicPr>
          <p:cNvPr id="8" name="Содержимое 7" descr="IMG-20210118-WA0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692696"/>
            <a:ext cx="3985804" cy="5314404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481138"/>
          <a:ext cx="8291513" cy="504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Сельское хозяйство 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 названия (1)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5008" y="1196752"/>
            <a:ext cx="8928992" cy="446449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89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5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74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2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539552" y="3861048"/>
          <a:ext cx="8229600" cy="273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Культура </a:t>
            </a:r>
            <a:endParaRPr lang="ru-RU" dirty="0"/>
          </a:p>
        </p:txBody>
      </p:sp>
      <p:graphicFrame>
        <p:nvGraphicFramePr>
          <p:cNvPr id="12" name="Содержимое 10"/>
          <p:cNvGraphicFramePr>
            <a:graphicFrameLocks/>
          </p:cNvGraphicFramePr>
          <p:nvPr/>
        </p:nvGraphicFramePr>
        <p:xfrm>
          <a:off x="539552" y="1484784"/>
          <a:ext cx="8299648" cy="252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74645"/>
            <a:ext cx="8229600" cy="58186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За прошедший год Сельской Думой муниципального образования сельского поселения  деревни </a:t>
            </a:r>
            <a:r>
              <a:rPr lang="ru-RU" sz="2800" dirty="0" err="1" smtClean="0"/>
              <a:t>Асеньевское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69168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435280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Празднование Нового 2020 года и Рождества в СДК </a:t>
            </a:r>
            <a:r>
              <a:rPr lang="ru-RU" dirty="0" err="1" smtClean="0"/>
              <a:t>д.Асеньевское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Содержимое 8" descr="IMG_234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690401" cy="3517801"/>
          </a:xfrm>
        </p:spPr>
      </p:pic>
      <p:pic>
        <p:nvPicPr>
          <p:cNvPr id="10" name="Содержимое 9" descr="IMG_246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4592" r="10470"/>
          <a:stretch>
            <a:fillRect/>
          </a:stretch>
        </p:blipFill>
        <p:spPr>
          <a:xfrm>
            <a:off x="4860032" y="1052736"/>
            <a:ext cx="3995936" cy="352839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IMG-20210119-WA0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71800" cy="5013176"/>
          </a:xfrm>
        </p:spPr>
      </p:pic>
      <p:pic>
        <p:nvPicPr>
          <p:cNvPr id="10" name="Содержимое 9" descr="IMG-20210118-WA0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99792" y="0"/>
            <a:ext cx="3394472" cy="4525963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Вручение новогодних подарков детям из многодетным семей и обучающимся в детских садах</a:t>
            </a:r>
            <a:endParaRPr lang="ru-RU" dirty="0"/>
          </a:p>
        </p:txBody>
      </p:sp>
      <p:pic>
        <p:nvPicPr>
          <p:cNvPr id="12" name="Рисунок 11" descr="IMG-20210119-WA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5456" y="0"/>
            <a:ext cx="3128544" cy="52292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23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11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5536" y="5589240"/>
            <a:ext cx="8424936" cy="1268760"/>
          </a:xfrm>
        </p:spPr>
        <p:txBody>
          <a:bodyPr>
            <a:normAutofit/>
          </a:bodyPr>
          <a:lstStyle/>
          <a:p>
            <a:pPr lvl="0"/>
            <a:endParaRPr lang="ru-RU" sz="2200" dirty="0" smtClean="0"/>
          </a:p>
          <a:p>
            <a:pPr lvl="0" algn="ctr"/>
            <a:r>
              <a:rPr lang="ru-RU" sz="2200" dirty="0" smtClean="0"/>
              <a:t>Проведение митинга, посвященного воинам </a:t>
            </a:r>
            <a:r>
              <a:rPr lang="ru-RU" sz="2200" dirty="0" err="1" smtClean="0"/>
              <a:t>Дзержинцам</a:t>
            </a:r>
            <a:r>
              <a:rPr lang="ru-RU" sz="2200" dirty="0" smtClean="0"/>
              <a:t>, на братском захоронении в </a:t>
            </a:r>
            <a:r>
              <a:rPr lang="ru-RU" sz="2200" dirty="0" err="1" smtClean="0"/>
              <a:t>д.Ищеино</a:t>
            </a:r>
            <a:r>
              <a:rPr lang="ru-RU" sz="2200" dirty="0" smtClean="0"/>
              <a:t> </a:t>
            </a:r>
          </a:p>
          <a:p>
            <a:endParaRPr lang="ru-RU" dirty="0"/>
          </a:p>
        </p:txBody>
      </p:sp>
      <p:pic>
        <p:nvPicPr>
          <p:cNvPr id="5" name="Содержимое 4" descr="IMG-20210118-WA00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538189" cy="5279434"/>
          </a:xfrm>
        </p:spPr>
      </p:pic>
      <p:pic>
        <p:nvPicPr>
          <p:cNvPr id="10" name="Содержимое 9" descr="IMG-20210118-WA00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012645" y="548680"/>
            <a:ext cx="6131355" cy="4598516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10118-WA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94472" cy="42930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3 декабря- День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Памяти неизвестного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солдата  </a:t>
            </a:r>
            <a:endParaRPr lang="ru-RU" dirty="0"/>
          </a:p>
        </p:txBody>
      </p:sp>
      <p:pic>
        <p:nvPicPr>
          <p:cNvPr id="5" name="Рисунок 4" descr="IMG-20210118-WA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564904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93128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2020 год ознаменовался  75- </a:t>
            </a:r>
            <a:r>
              <a:rPr lang="ru-RU" dirty="0" err="1" smtClean="0"/>
              <a:t>летием</a:t>
            </a:r>
            <a:r>
              <a:rPr lang="ru-RU" dirty="0" smtClean="0"/>
              <a:t> Победы Советского народа в Великой Отечественной войне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99592" y="6096000"/>
            <a:ext cx="7632848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Вручение медалей и подарков ко Дню Победы ветеранам Великой Отечественной войны</a:t>
            </a:r>
            <a:endParaRPr lang="ru-RU" dirty="0"/>
          </a:p>
        </p:txBody>
      </p:sp>
      <p:pic>
        <p:nvPicPr>
          <p:cNvPr id="12" name="Содержимое 11" descr="IMG-20201222-WA00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4810276" cy="5733554"/>
          </a:xfrm>
        </p:spPr>
      </p:pic>
      <p:pic>
        <p:nvPicPr>
          <p:cNvPr id="4" name="Рисунок 3" descr="IMG-20210121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1532" y="188640"/>
            <a:ext cx="4212468" cy="5616624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42" y="0"/>
            <a:ext cx="5497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7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_20200913_16292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10" t="27184" r="14474"/>
          <a:stretch>
            <a:fillRect/>
          </a:stretch>
        </p:blipFill>
        <p:spPr>
          <a:xfrm>
            <a:off x="323528" y="1268760"/>
            <a:ext cx="4684938" cy="4896544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Выборы </a:t>
            </a:r>
            <a:endParaRPr lang="ru-RU" dirty="0"/>
          </a:p>
        </p:txBody>
      </p:sp>
      <p:pic>
        <p:nvPicPr>
          <p:cNvPr id="10" name="Рисунок 9" descr="IMG-20210118-WA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0082" y="980728"/>
            <a:ext cx="4083918" cy="54452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644008" y="260648"/>
            <a:ext cx="4041775" cy="1656184"/>
          </a:xfrm>
        </p:spPr>
        <p:txBody>
          <a:bodyPr/>
          <a:lstStyle/>
          <a:p>
            <a:r>
              <a:rPr lang="ru-RU" dirty="0" smtClean="0"/>
              <a:t>В ходе работы администрации поселения за 2020 год: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0" y="188640"/>
            <a:ext cx="4040188" cy="39417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администрацию поселения за 2020 год поступило 129 обращений граждан :</a:t>
            </a:r>
          </a:p>
          <a:p>
            <a:pPr algn="ctr"/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323528" y="1844824"/>
          <a:ext cx="404177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283968" y="2492896"/>
          <a:ext cx="4644008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5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00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91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1138"/>
          <a:ext cx="5220072" cy="537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Планы на 2021 год: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292080" y="1556792"/>
          <a:ext cx="385192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772816"/>
            <a:ext cx="8820472" cy="424847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Спасибо </a:t>
            </a:r>
            <a:br>
              <a:rPr lang="ru-RU" sz="9600" dirty="0" smtClean="0"/>
            </a:br>
            <a:r>
              <a:rPr lang="ru-RU" sz="9600" dirty="0" smtClean="0"/>
              <a:t>за внимание!!!</a:t>
            </a:r>
            <a:br>
              <a:rPr lang="ru-RU" sz="9600" dirty="0" smtClean="0"/>
            </a:br>
            <a:endParaRPr lang="ru-RU" sz="96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деревни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домов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жителей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Абрамовская</a:t>
                      </a:r>
                      <a:r>
                        <a:rPr lang="ru-RU" dirty="0" smtClean="0"/>
                        <a:t> слобода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Абрамовское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Асеньевская</a:t>
                      </a:r>
                      <a:r>
                        <a:rPr lang="ru-RU" dirty="0" smtClean="0"/>
                        <a:t> слобода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Асеньевское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 и 3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18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мкд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Бобровники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Болдаково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Борисово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 и 3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18 </a:t>
                      </a:r>
                      <a:r>
                        <a:rPr lang="ru-RU" dirty="0" err="1" smtClean="0"/>
                        <a:t>кв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мкд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Социально-демографическая ситуация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7544" y="4437112"/>
          <a:ext cx="82089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Бортники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Висящево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Гольтяево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Гордеево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Горки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Данилово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88640"/>
          <a:ext cx="8208912" cy="323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404872">
                <a:tc>
                  <a:txBody>
                    <a:bodyPr/>
                    <a:lstStyle/>
                    <a:p>
                      <a:r>
                        <a:rPr lang="ru-RU" dirty="0" smtClean="0"/>
                        <a:t>Деревеньки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404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Дылдино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</a:tr>
              <a:tr h="404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Жилетово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</a:tr>
              <a:tr h="404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Зеленино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404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Ищеино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158</a:t>
                      </a:r>
                      <a:endParaRPr lang="ru-RU" dirty="0"/>
                    </a:p>
                  </a:txBody>
                  <a:tcPr/>
                </a:tc>
              </a:tr>
              <a:tr h="404872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Колодези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404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Коростелево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219</a:t>
                      </a:r>
                      <a:endParaRPr lang="ru-RU" dirty="0"/>
                    </a:p>
                  </a:txBody>
                  <a:tcPr/>
                </a:tc>
              </a:tr>
              <a:tr h="404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Курчино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3429000"/>
          <a:ext cx="8208912" cy="323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404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Малахово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</a:t>
                      </a:r>
                      <a:endParaRPr lang="ru-RU" dirty="0"/>
                    </a:p>
                  </a:txBody>
                  <a:tcPr/>
                </a:tc>
              </a:tr>
              <a:tr h="404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Марьино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04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Медовники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/>
                </a:tc>
              </a:tr>
              <a:tr h="404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Межура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404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Отяково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404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Пинашино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404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Рогозино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048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Семичево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88640"/>
          <a:ext cx="9144000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8605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Серединское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118 и </a:t>
                      </a:r>
                      <a:r>
                        <a:rPr lang="en-US" dirty="0" smtClean="0"/>
                        <a:t>3/8,1/6</a:t>
                      </a:r>
                      <a:r>
                        <a:rPr lang="ru-RU" dirty="0" smtClean="0"/>
                        <a:t> и</a:t>
                      </a:r>
                      <a:r>
                        <a:rPr lang="en-US" dirty="0" smtClean="0"/>
                        <a:t>1/4  </a:t>
                      </a:r>
                      <a:r>
                        <a:rPr lang="ru-RU" dirty="0" err="1" smtClean="0"/>
                        <a:t>мкд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192</a:t>
                      </a:r>
                      <a:endParaRPr lang="ru-RU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Старая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Тишнево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Тюнино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Федорино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ru-RU" dirty="0" smtClean="0"/>
                        <a:t>Хитрово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Шувалово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Щиглево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4077072"/>
          <a:ext cx="9144000" cy="176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8686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Юрково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586864">
                <a:tc>
                  <a:txBody>
                    <a:bodyPr/>
                    <a:lstStyle/>
                    <a:p>
                      <a:r>
                        <a:rPr lang="ru-RU" dirty="0" smtClean="0"/>
                        <a:t>СНТ </a:t>
                      </a:r>
                      <a:r>
                        <a:rPr lang="ru-RU" dirty="0" err="1" smtClean="0"/>
                        <a:t>Тишнево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586864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Итого: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2195 и 11 </a:t>
                      </a:r>
                      <a:r>
                        <a:rPr lang="ru-RU" dirty="0" err="1" smtClean="0"/>
                        <a:t>мкд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2099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10121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4410"/>
          <a:stretch>
            <a:fillRect/>
          </a:stretch>
        </p:blipFill>
        <p:spPr>
          <a:xfrm>
            <a:off x="1115616" y="1340768"/>
            <a:ext cx="7128792" cy="52838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Жилищно</a:t>
            </a:r>
            <a:r>
              <a:rPr lang="ru-RU" dirty="0" smtClean="0"/>
              <a:t> – коммунальное хозяйство 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435</TotalTime>
  <Words>736</Words>
  <Application>Microsoft Office PowerPoint</Application>
  <PresentationFormat>Экран (4:3)</PresentationFormat>
  <Paragraphs>232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Lucida Sans Unicode</vt:lpstr>
      <vt:lpstr>Verdana</vt:lpstr>
      <vt:lpstr>Wingdings 2</vt:lpstr>
      <vt:lpstr>Wingdings 3</vt:lpstr>
      <vt:lpstr>Открытая</vt:lpstr>
      <vt:lpstr>Отчет главы администрации  о социально – экономическом развитии  муниципального образования сельского поселения деревни      Асеньевское за 2020 год</vt:lpstr>
      <vt:lpstr>Главная задача работы администрации - исполнение полномочий в соответствии с:  </vt:lpstr>
      <vt:lpstr>Презентация PowerPoint</vt:lpstr>
      <vt:lpstr>Презентация PowerPoint</vt:lpstr>
      <vt:lpstr> Социально-демографическая ситуация </vt:lpstr>
      <vt:lpstr>Презентация PowerPoint</vt:lpstr>
      <vt:lpstr>Презентация PowerPoint</vt:lpstr>
      <vt:lpstr>Презентация PowerPoint</vt:lpstr>
      <vt:lpstr>Жилищно – коммунальное хозяйство </vt:lpstr>
      <vt:lpstr>Водоснабжение </vt:lpstr>
      <vt:lpstr>Скважина д.Борисово</vt:lpstr>
      <vt:lpstr>Презентация PowerPoint</vt:lpstr>
      <vt:lpstr>Газификация </vt:lpstr>
      <vt:lpstr>Презентация PowerPoint</vt:lpstr>
      <vt:lpstr>Дорожная сеть</vt:lpstr>
      <vt:lpstr>Презентация PowerPoint</vt:lpstr>
      <vt:lpstr>Градостроение</vt:lpstr>
      <vt:lpstr>Благоустройство </vt:lpstr>
      <vt:lpstr>Презентация PowerPoint</vt:lpstr>
      <vt:lpstr>Обустроена детская площадка в деревне Серединское. </vt:lpstr>
      <vt:lpstr>Освещение </vt:lpstr>
      <vt:lpstr>Презентация PowerPoint</vt:lpstr>
      <vt:lpstr>Сельское хозяйство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Культура </vt:lpstr>
      <vt:lpstr>Презентация PowerPoint</vt:lpstr>
      <vt:lpstr>Вручение новогодних подарков детям из многодетным семей и обучающимся в детских садах</vt:lpstr>
      <vt:lpstr>Презентация PowerPoint</vt:lpstr>
      <vt:lpstr>Презентация PowerPoint</vt:lpstr>
      <vt:lpstr>Презентация PowerPoint</vt:lpstr>
      <vt:lpstr>                   3 декабря- День                    Памяти неизвестного                    солдата  </vt:lpstr>
      <vt:lpstr>2020 год ознаменовался  75- летием Победы Советского народа в Великой Отечественной войне </vt:lpstr>
      <vt:lpstr>Презентация PowerPoint</vt:lpstr>
      <vt:lpstr>Презентация PowerPoint</vt:lpstr>
      <vt:lpstr>Выборы </vt:lpstr>
      <vt:lpstr>Презентация PowerPoint</vt:lpstr>
      <vt:lpstr>Презентация PowerPoint</vt:lpstr>
      <vt:lpstr>Презентация PowerPoint</vt:lpstr>
      <vt:lpstr>Планы на 2021 год:</vt:lpstr>
      <vt:lpstr>Спасибо  за внимание!!!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user</cp:lastModifiedBy>
  <cp:revision>45</cp:revision>
  <dcterms:created xsi:type="dcterms:W3CDTF">2021-01-20T07:13:25Z</dcterms:created>
  <dcterms:modified xsi:type="dcterms:W3CDTF">2021-01-25T06:24:05Z</dcterms:modified>
</cp:coreProperties>
</file>